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5" r:id="rId5"/>
    <p:sldId id="268" r:id="rId6"/>
    <p:sldId id="261" r:id="rId7"/>
    <p:sldId id="262" r:id="rId8"/>
    <p:sldId id="258" r:id="rId9"/>
    <p:sldId id="263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17A7-86C4-8E4F-ACC4-69E21436F308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7C1A-AC08-0B46-9932-CE1249480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economists become unemployed, who reports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CryptoCurious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92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8297" r="18297"/>
          <a:stretch>
            <a:fillRect/>
          </a:stretch>
        </p:blipFill>
        <p:spPr>
          <a:xfrm>
            <a:off x="457200" y="1976496"/>
            <a:ext cx="4038600" cy="452596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8297" r="18297"/>
          <a:stretch>
            <a:fillRect/>
          </a:stretch>
        </p:blipFill>
        <p:spPr>
          <a:xfrm>
            <a:off x="4648200" y="1976496"/>
            <a:ext cx="4038600" cy="4525963"/>
          </a:xfrm>
        </p:spPr>
      </p:pic>
      <p:sp>
        <p:nvSpPr>
          <p:cNvPr id="10" name="TextBox 9"/>
          <p:cNvSpPr txBox="1"/>
          <p:nvPr/>
        </p:nvSpPr>
        <p:spPr>
          <a:xfrm>
            <a:off x="827852" y="397049"/>
            <a:ext cx="3396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Target</a:t>
            </a:r>
          </a:p>
          <a:p>
            <a:pPr algn="ctr"/>
            <a:r>
              <a:rPr lang="en-US" sz="3200" dirty="0" smtClean="0"/>
              <a:t>(BTC in $US, normalized)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8326" y="1381933"/>
            <a:ext cx="279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Input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7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868304"/>
            <a:ext cx="2857500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3835399"/>
            <a:ext cx="2387600" cy="290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73" y="799630"/>
            <a:ext cx="1869252" cy="1869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630" y="688573"/>
            <a:ext cx="2640659" cy="2050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141" y="4095045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</a:p>
          <a:p>
            <a:r>
              <a:rPr lang="en-US" dirty="0" smtClean="0"/>
              <a:t>Little Regulation</a:t>
            </a:r>
          </a:p>
          <a:p>
            <a:r>
              <a:rPr lang="en-US" dirty="0" smtClean="0"/>
              <a:t>Illicit Uses</a:t>
            </a:r>
          </a:p>
          <a:p>
            <a:r>
              <a:rPr lang="en-US" dirty="0" smtClean="0"/>
              <a:t>Prominent Thefts</a:t>
            </a:r>
          </a:p>
          <a:p>
            <a:r>
              <a:rPr lang="en-US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41001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data to gain insight into what is driving these issues?</a:t>
            </a:r>
          </a:p>
          <a:p>
            <a:r>
              <a:rPr lang="en-US" dirty="0" smtClean="0"/>
              <a:t>Can we understand how to make a better digital currency?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</a:p>
          <a:p>
            <a:r>
              <a:rPr lang="en-US" dirty="0" smtClean="0"/>
              <a:t>Little Regulation</a:t>
            </a:r>
          </a:p>
          <a:p>
            <a:r>
              <a:rPr lang="en-US" dirty="0" smtClean="0"/>
              <a:t>Illicit Uses</a:t>
            </a:r>
          </a:p>
          <a:p>
            <a:r>
              <a:rPr lang="en-US" dirty="0" smtClean="0"/>
              <a:t>Prominent Thefts</a:t>
            </a:r>
          </a:p>
          <a:p>
            <a:r>
              <a:rPr lang="en-US" dirty="0" smtClean="0"/>
              <a:t>Community Disagreement</a:t>
            </a:r>
          </a:p>
        </p:txBody>
      </p:sp>
    </p:spTree>
    <p:extLst>
      <p:ext uri="{BB962C8B-B14F-4D97-AF65-F5344CB8AC3E}">
        <p14:creationId xmlns:p14="http://schemas.microsoft.com/office/powerpoint/2010/main" val="27841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Ecosystems</a:t>
            </a:r>
          </a:p>
          <a:p>
            <a:pPr lvl="1"/>
            <a:r>
              <a:rPr lang="en-US" dirty="0" smtClean="0"/>
              <a:t>Mobile games</a:t>
            </a:r>
          </a:p>
          <a:p>
            <a:pPr lvl="1"/>
            <a:r>
              <a:rPr lang="en-US" dirty="0" smtClean="0"/>
              <a:t>MMORPGs</a:t>
            </a:r>
          </a:p>
          <a:p>
            <a:pPr lvl="2"/>
            <a:r>
              <a:rPr lang="en-US" dirty="0" smtClean="0"/>
              <a:t>EVE Online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Mega-corporations</a:t>
            </a:r>
          </a:p>
          <a:p>
            <a:r>
              <a:rPr lang="en-US" dirty="0" smtClean="0"/>
              <a:t>Niche economies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9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every </a:t>
            </a:r>
            <a:r>
              <a:rPr lang="en-US" dirty="0" err="1" smtClean="0"/>
              <a:t>tx</a:t>
            </a:r>
            <a:r>
              <a:rPr lang="en-US" dirty="0" smtClean="0"/>
              <a:t> in the whole network for it’s entire history, and it’s updated in real time</a:t>
            </a:r>
          </a:p>
          <a:p>
            <a:r>
              <a:rPr lang="en-US" dirty="0" err="1" smtClean="0"/>
              <a:t>Pseuodo</a:t>
            </a:r>
            <a:r>
              <a:rPr lang="en-US" dirty="0" smtClean="0"/>
              <a:t>-anonymity</a:t>
            </a:r>
          </a:p>
          <a:p>
            <a:endParaRPr lang="en-US" dirty="0"/>
          </a:p>
          <a:p>
            <a:r>
              <a:rPr lang="en-US" dirty="0" smtClean="0"/>
              <a:t>Many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find </a:t>
            </a:r>
            <a:r>
              <a:rPr lang="en-US" b="1" u="sng" dirty="0" smtClean="0"/>
              <a:t>early signals of price volatility </a:t>
            </a:r>
            <a:r>
              <a:rPr lang="en-US" dirty="0" smtClean="0"/>
              <a:t>from aggregate transaction data and major exchange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55" y="3096021"/>
            <a:ext cx="5056011" cy="35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Aggregate </a:t>
            </a:r>
            <a:r>
              <a:rPr lang="en-US" dirty="0" err="1" smtClean="0"/>
              <a:t>bitcoin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Financial Exchange Rates (in $US)</a:t>
            </a:r>
          </a:p>
          <a:p>
            <a:pPr lvl="1"/>
            <a:r>
              <a:rPr lang="en-US" b="1" dirty="0" smtClean="0"/>
              <a:t>JPY</a:t>
            </a:r>
          </a:p>
          <a:p>
            <a:pPr lvl="1"/>
            <a:r>
              <a:rPr lang="en-US" b="1" dirty="0" smtClean="0"/>
              <a:t>GBP</a:t>
            </a:r>
          </a:p>
          <a:p>
            <a:pPr lvl="1"/>
            <a:r>
              <a:rPr lang="en-US" b="1" dirty="0" smtClean="0"/>
              <a:t>CHF</a:t>
            </a:r>
          </a:p>
          <a:p>
            <a:pPr lvl="1"/>
            <a:r>
              <a:rPr lang="en-US" b="1" dirty="0" smtClean="0"/>
              <a:t>EUR</a:t>
            </a:r>
          </a:p>
          <a:p>
            <a:pPr lvl="1"/>
            <a:r>
              <a:rPr lang="en-US" b="1" dirty="0" smtClean="0"/>
              <a:t>CNY</a:t>
            </a:r>
          </a:p>
          <a:p>
            <a:pPr lvl="1"/>
            <a:r>
              <a:rPr lang="en-US" b="1" dirty="0" smtClean="0"/>
              <a:t>CAD</a:t>
            </a:r>
          </a:p>
          <a:p>
            <a:pPr lvl="1"/>
            <a:r>
              <a:rPr lang="en-US" b="1" dirty="0" smtClean="0"/>
              <a:t>SEK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28815" y="6491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77007"/>
              </p:ext>
            </p:extLst>
          </p:nvPr>
        </p:nvGraphicFramePr>
        <p:xfrm>
          <a:off x="176994" y="2427977"/>
          <a:ext cx="4816546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463"/>
                <a:gridCol w="3175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Bitcoin-Average-Transaction-Confirmation-Time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AVBLS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Bitcoin-Average-Block-Size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ETRAV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Bitcoin-Estimated-Transaction-Volume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NADDU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Bitcoin-Number-of-Unique-Bitcoin-Addresses-Used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NTRBL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Bitcoin-Number-of-Transaction-per-Block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NTREP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Bitcoin-Number-of-Transactions-Excluding-Popular-Addresses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TOUTV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Bitcoin-Total-Output-Volume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TRFEE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Bitcoin-Total-Transaction-Fees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ATRCT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-Average-Transaction-Confirmation-Time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99693" y="5904991"/>
            <a:ext cx="205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Source: </a:t>
            </a:r>
            <a:r>
              <a:rPr lang="en-US" dirty="0" err="1" smtClean="0"/>
              <a:t>quandl.com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250</Words>
  <Application>Microsoft Macintosh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If economists become unemployed, who reports it?</vt:lpstr>
      <vt:lpstr>PowerPoint Presentation</vt:lpstr>
      <vt:lpstr>Problem</vt:lpstr>
      <vt:lpstr>Question</vt:lpstr>
      <vt:lpstr>Problem</vt:lpstr>
      <vt:lpstr>Applications</vt:lpstr>
      <vt:lpstr>Unique Data</vt:lpstr>
      <vt:lpstr>Goal</vt:lpstr>
      <vt:lpstr>Features</vt:lpstr>
      <vt:lpstr>PowerPoint Presentation</vt:lpstr>
      <vt:lpstr>PowerPoint Presentation</vt:lpstr>
      <vt:lpstr>Results</vt:lpstr>
    </vt:vector>
  </TitlesOfParts>
  <Company>Weill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economists become unemployed, who reports it?</dc:title>
  <dc:creator>Dhruva Chandramohan</dc:creator>
  <cp:lastModifiedBy>Dhruva Chandramohan</cp:lastModifiedBy>
  <cp:revision>6</cp:revision>
  <dcterms:created xsi:type="dcterms:W3CDTF">2016-02-14T08:28:00Z</dcterms:created>
  <dcterms:modified xsi:type="dcterms:W3CDTF">2016-02-14T09:23:52Z</dcterms:modified>
</cp:coreProperties>
</file>