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5" r:id="rId5"/>
    <p:sldId id="268" r:id="rId6"/>
    <p:sldId id="269" r:id="rId7"/>
    <p:sldId id="261" r:id="rId8"/>
    <p:sldId id="262" r:id="rId9"/>
    <p:sldId id="258" r:id="rId10"/>
    <p:sldId id="263" r:id="rId11"/>
    <p:sldId id="266" r:id="rId12"/>
    <p:sldId id="270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Questing for Automatic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CryptoCurious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9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98138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 </a:t>
            </a:r>
            <a:r>
              <a:rPr lang="en-US" dirty="0" err="1" smtClean="0"/>
              <a:t>bitcoin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98138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Financial Exchange Rates (in $US)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8815" y="62890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31263"/>
              </p:ext>
            </p:extLst>
          </p:nvPr>
        </p:nvGraphicFramePr>
        <p:xfrm>
          <a:off x="838398" y="2225915"/>
          <a:ext cx="3175083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-Estimated-Transaction-Volume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-Number-of-Transaction-per-Block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17834" y="6234796"/>
            <a:ext cx="205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Source: </a:t>
            </a:r>
            <a:r>
              <a:rPr lang="en-US" dirty="0" err="1" smtClean="0"/>
              <a:t>quandl.com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27503"/>
              </p:ext>
            </p:extLst>
          </p:nvPr>
        </p:nvGraphicFramePr>
        <p:xfrm>
          <a:off x="4810204" y="2520033"/>
          <a:ext cx="317508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CHF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SEK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8297" r="18297"/>
          <a:stretch>
            <a:fillRect/>
          </a:stretch>
        </p:blipFill>
        <p:spPr>
          <a:xfrm>
            <a:off x="457200" y="1976496"/>
            <a:ext cx="4038600" cy="452596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8297" r="18297"/>
          <a:stretch>
            <a:fillRect/>
          </a:stretch>
        </p:blipFill>
        <p:spPr>
          <a:xfrm>
            <a:off x="4648200" y="1976496"/>
            <a:ext cx="4038600" cy="4525963"/>
          </a:xfrm>
        </p:spPr>
      </p:pic>
      <p:sp>
        <p:nvSpPr>
          <p:cNvPr id="10" name="TextBox 9"/>
          <p:cNvSpPr txBox="1"/>
          <p:nvPr/>
        </p:nvSpPr>
        <p:spPr>
          <a:xfrm>
            <a:off x="827852" y="397049"/>
            <a:ext cx="3396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Target</a:t>
            </a:r>
          </a:p>
          <a:p>
            <a:pPr algn="ctr"/>
            <a:r>
              <a:rPr lang="en-US" sz="3200" dirty="0" smtClean="0"/>
              <a:t>(BTC in $US, normalized)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8326" y="1381933"/>
            <a:ext cx="279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7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xtended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875059" cy="685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54766"/>
              </p:ext>
            </p:extLst>
          </p:nvPr>
        </p:nvGraphicFramePr>
        <p:xfrm>
          <a:off x="1294459" y="477649"/>
          <a:ext cx="2412059" cy="4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76"/>
                <a:gridCol w="1518183"/>
              </a:tblGrid>
              <a:tr h="4375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Abbr.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AVBLS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381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ETRAV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Bitcoin-Estimated-Transaction-Volume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NADDU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NTRAN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381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NTRBL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Bitcoin-Number-of-Transaction-per-Block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NTREP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TOUTV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TRFEE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 Approaches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90321"/>
              </p:ext>
            </p:extLst>
          </p:nvPr>
        </p:nvGraphicFramePr>
        <p:xfrm>
          <a:off x="1524000" y="1396996"/>
          <a:ext cx="6865920" cy="5110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80"/>
                <a:gridCol w="1716480"/>
                <a:gridCol w="1716480"/>
                <a:gridCol w="1716480"/>
              </a:tblGrid>
              <a:tr h="75180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r>
                        <a:rPr lang="en-US" dirty="0" smtClean="0"/>
                        <a:t>granger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r>
                        <a:rPr lang="en-US" baseline="0" dirty="0" smtClean="0"/>
                        <a:t> to detect </a:t>
                      </a:r>
                      <a:r>
                        <a:rPr lang="en-US" baseline="0" dirty="0" err="1" smtClean="0"/>
                        <a:t>casuality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test, poor validation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Casuality</a:t>
                      </a:r>
                      <a:r>
                        <a:rPr lang="en-US" baseline="0" dirty="0" smtClean="0"/>
                        <a:t> detected in reverse direction</a:t>
                      </a:r>
                      <a:endParaRPr lang="en-US" dirty="0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Model,</a:t>
                      </a:r>
                    </a:p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Lag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84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Stray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7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868304"/>
            <a:ext cx="2857500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3835399"/>
            <a:ext cx="2387600" cy="290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73" y="799630"/>
            <a:ext cx="1869252" cy="1869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630" y="688573"/>
            <a:ext cx="2640659" cy="2050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141" y="409504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</a:p>
          <a:p>
            <a:r>
              <a:rPr lang="en-US" dirty="0" smtClean="0"/>
              <a:t>Little Regulation</a:t>
            </a:r>
          </a:p>
          <a:p>
            <a:r>
              <a:rPr lang="en-US" dirty="0" smtClean="0"/>
              <a:t>Illicit Uses</a:t>
            </a:r>
          </a:p>
          <a:p>
            <a:r>
              <a:rPr lang="en-US" dirty="0" smtClean="0"/>
              <a:t>Prominent Thefts</a:t>
            </a:r>
          </a:p>
          <a:p>
            <a:r>
              <a:rPr lang="en-US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41001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</a:t>
            </a:r>
            <a:r>
              <a:rPr lang="en-US" b="1" i="1" u="sng" dirty="0" smtClean="0"/>
              <a:t>use data to gain insight </a:t>
            </a:r>
            <a:r>
              <a:rPr lang="en-US" dirty="0" smtClean="0"/>
              <a:t>into what is driving some these issues?</a:t>
            </a:r>
          </a:p>
          <a:p>
            <a:r>
              <a:rPr lang="en-US" dirty="0" smtClean="0"/>
              <a:t>Provide actionable analysis?</a:t>
            </a:r>
          </a:p>
          <a:p>
            <a:r>
              <a:rPr lang="en-US" dirty="0" smtClean="0"/>
              <a:t>Can we understand how to design </a:t>
            </a:r>
            <a:r>
              <a:rPr lang="en-US" b="1" i="1" u="sng" dirty="0" smtClean="0"/>
              <a:t>a better </a:t>
            </a:r>
            <a:r>
              <a:rPr lang="en-US" dirty="0" smtClean="0"/>
              <a:t>digital currency?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Volatility</a:t>
            </a:r>
          </a:p>
          <a:p>
            <a:r>
              <a:rPr lang="en-US" sz="1600" dirty="0" smtClean="0"/>
              <a:t>Little Regulation</a:t>
            </a:r>
          </a:p>
          <a:p>
            <a:r>
              <a:rPr lang="en-US" sz="1600" dirty="0" smtClean="0"/>
              <a:t>Illicit Uses</a:t>
            </a:r>
          </a:p>
          <a:p>
            <a:r>
              <a:rPr lang="en-US" sz="1600" dirty="0" smtClean="0"/>
              <a:t>Prominent Thefts</a:t>
            </a:r>
          </a:p>
          <a:p>
            <a:r>
              <a:rPr lang="en-US" sz="1600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27841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925931"/>
            <a:ext cx="24003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8" y="1670757"/>
            <a:ext cx="2552700" cy="31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33" y="3888081"/>
            <a:ext cx="2857500" cy="28575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620889" y="2114079"/>
            <a:ext cx="1712148" cy="1962150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775214" y="1805516"/>
            <a:ext cx="1712148" cy="1962150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531541" y="4228629"/>
            <a:ext cx="1712148" cy="1962150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Enable Self-Regulating Ecosystems</a:t>
            </a:r>
          </a:p>
          <a:p>
            <a:pPr lvl="1"/>
            <a:r>
              <a:rPr lang="en-US" dirty="0" smtClean="0"/>
              <a:t>Gaming</a:t>
            </a:r>
          </a:p>
          <a:p>
            <a:pPr lvl="2"/>
            <a:r>
              <a:rPr lang="en-US" dirty="0" smtClean="0"/>
              <a:t>MMORPGs</a:t>
            </a:r>
          </a:p>
          <a:p>
            <a:pPr lvl="3"/>
            <a:r>
              <a:rPr lang="en-US" dirty="0" smtClean="0"/>
              <a:t>EVE Online</a:t>
            </a:r>
          </a:p>
          <a:p>
            <a:pPr lvl="3"/>
            <a:r>
              <a:rPr lang="en-US" dirty="0" smtClean="0"/>
              <a:t>World of </a:t>
            </a:r>
            <a:r>
              <a:rPr lang="en-US" dirty="0" err="1" smtClean="0"/>
              <a:t>Warcraft</a:t>
            </a:r>
            <a:endParaRPr lang="en-US" dirty="0" smtClean="0"/>
          </a:p>
          <a:p>
            <a:pPr lvl="1"/>
            <a:r>
              <a:rPr lang="en-US" dirty="0" smtClean="0"/>
              <a:t>Mega-corporations</a:t>
            </a:r>
          </a:p>
          <a:p>
            <a:pPr lvl="1"/>
            <a:r>
              <a:rPr lang="en-US" dirty="0" smtClean="0"/>
              <a:t>Niche economies</a:t>
            </a:r>
          </a:p>
          <a:p>
            <a:r>
              <a:rPr lang="en-US" dirty="0" smtClean="0"/>
              <a:t>Reduce Reputational and Operational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9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every transaction in the whole network for it’s entire history, and it’s updated in real time</a:t>
            </a:r>
          </a:p>
          <a:p>
            <a:r>
              <a:rPr lang="en-US" dirty="0" err="1" smtClean="0"/>
              <a:t>Pseuodo</a:t>
            </a:r>
            <a:r>
              <a:rPr lang="en-US" dirty="0" smtClean="0"/>
              <a:t>-anonymity</a:t>
            </a:r>
            <a:endParaRPr lang="en-US" dirty="0"/>
          </a:p>
          <a:p>
            <a:r>
              <a:rPr lang="en-US" dirty="0" smtClean="0"/>
              <a:t>Many APIs and assembled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find </a:t>
            </a:r>
            <a:r>
              <a:rPr lang="en-US" b="1" u="sng" dirty="0" smtClean="0"/>
              <a:t>early signals of price or volatility </a:t>
            </a:r>
            <a:r>
              <a:rPr lang="en-US" dirty="0" smtClean="0"/>
              <a:t>from aggregate transaction data and major exchange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5" y="3096021"/>
            <a:ext cx="5056011" cy="35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388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Questing for Automatic Economics</vt:lpstr>
      <vt:lpstr>PowerPoint Presentation</vt:lpstr>
      <vt:lpstr>Problems</vt:lpstr>
      <vt:lpstr>Question</vt:lpstr>
      <vt:lpstr>Problem</vt:lpstr>
      <vt:lpstr>Applications</vt:lpstr>
      <vt:lpstr>Applications</vt:lpstr>
      <vt:lpstr>Unique Data</vt:lpstr>
      <vt:lpstr>Goal</vt:lpstr>
      <vt:lpstr>Features</vt:lpstr>
      <vt:lpstr>PowerPoint Presentation</vt:lpstr>
      <vt:lpstr>PowerPoint Presentation</vt:lpstr>
      <vt:lpstr>Attempted Approaches</vt:lpstr>
      <vt:lpstr>Stray Observations</vt:lpstr>
    </vt:vector>
  </TitlesOfParts>
  <Company>Weill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economists become unemployed, who reports it?</dc:title>
  <dc:creator>Dhruva Chandramohan</dc:creator>
  <cp:lastModifiedBy>Dhruva Chandramohan</cp:lastModifiedBy>
  <cp:revision>27</cp:revision>
  <dcterms:created xsi:type="dcterms:W3CDTF">2016-02-14T08:28:00Z</dcterms:created>
  <dcterms:modified xsi:type="dcterms:W3CDTF">2016-02-14T14:25:43Z</dcterms:modified>
</cp:coreProperties>
</file>