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8" r:id="rId2"/>
    <p:sldId id="411" r:id="rId3"/>
    <p:sldId id="441" r:id="rId4"/>
    <p:sldId id="436" r:id="rId5"/>
    <p:sldId id="437" r:id="rId6"/>
    <p:sldId id="438" r:id="rId7"/>
    <p:sldId id="439" r:id="rId8"/>
    <p:sldId id="440" r:id="rId9"/>
    <p:sldId id="443" r:id="rId10"/>
    <p:sldId id="383" r:id="rId11"/>
    <p:sldId id="412" r:id="rId12"/>
    <p:sldId id="413" r:id="rId13"/>
    <p:sldId id="444" r:id="rId14"/>
    <p:sldId id="414" r:id="rId15"/>
    <p:sldId id="416" r:id="rId16"/>
    <p:sldId id="418" r:id="rId17"/>
    <p:sldId id="419" r:id="rId18"/>
    <p:sldId id="420" r:id="rId19"/>
    <p:sldId id="421" r:id="rId20"/>
    <p:sldId id="422" r:id="rId21"/>
    <p:sldId id="429" r:id="rId22"/>
    <p:sldId id="423" r:id="rId23"/>
    <p:sldId id="426" r:id="rId24"/>
    <p:sldId id="424" r:id="rId25"/>
    <p:sldId id="425" r:id="rId26"/>
    <p:sldId id="427" r:id="rId27"/>
    <p:sldId id="428" r:id="rId28"/>
  </p:sldIdLst>
  <p:sldSz cx="9144000" cy="6858000" type="screen4x3"/>
  <p:notesSz cx="6858000" cy="9144000"/>
  <p:custDataLst>
    <p:tags r:id="rId30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15" d="100"/>
          <a:sy n="115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特異点であるので、原点から微分方程式を</a:t>
            </a:r>
            <a:r>
              <a:rPr lang="ja-JP" altLang="en-US" dirty="0" smtClean="0"/>
              <a:t>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コンピュータでは無限大を扱えないので、無限遠点から微分方程式を解くことも不可能である。</a:t>
            </a:r>
          </a:p>
          <a:p>
            <a:r>
              <a:rPr lang="ja-JP" altLang="en-US" dirty="0" smtClean="0"/>
              <a:t>従って、原点に十分近い点と、原点から非常に遠く離れた点で</a:t>
            </a:r>
            <a:r>
              <a:rPr lang="ja-JP" altLang="en-US" dirty="0" smtClean="0"/>
              <a:t>、</a:t>
            </a:r>
            <a:r>
              <a:rPr lang="en-US" altLang="ja-JP" dirty="0"/>
              <a:t> V(r)</a:t>
            </a:r>
            <a:r>
              <a:rPr lang="ja-JP" altLang="en-US" dirty="0"/>
              <a:t>と</a:t>
            </a:r>
            <a:r>
              <a:rPr lang="en-US" altLang="ja-JP" dirty="0" err="1"/>
              <a:t>L</a:t>
            </a:r>
            <a:r>
              <a:rPr lang="en-US" altLang="ja-JP" baseline="-25000" dirty="0" err="1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の値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調べ、その二つの点から微分方程式を解く。</a:t>
            </a:r>
            <a:endParaRPr lang="en-US" altLang="ja-JP" dirty="0" smtClean="0"/>
          </a:p>
          <a:p>
            <a:r>
              <a:rPr lang="ja-JP" altLang="en-US" smtClean="0"/>
              <a:t>最終的に、二点</a:t>
            </a:r>
            <a:r>
              <a:rPr lang="ja-JP" altLang="en-US" dirty="0" smtClean="0"/>
              <a:t>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</a:t>
            </a:r>
            <a:r>
              <a:rPr lang="ja-JP" altLang="en-US" dirty="0" smtClean="0"/>
              <a:t>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</a:t>
            </a:r>
            <a:r>
              <a:rPr lang="ja-JP" altLang="en-US" dirty="0" smtClean="0"/>
              <a:t>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 err="1"/>
              <a:t>L</a:t>
            </a:r>
            <a:r>
              <a:rPr lang="en-US" altLang="ja-JP" baseline="-25000" dirty="0" err="1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</a:t>
            </a:r>
            <a:r>
              <a:rPr lang="ja-JP" altLang="en-US" dirty="0" smtClean="0"/>
              <a:t>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</a:t>
            </a:r>
            <a:r>
              <a:rPr lang="en-US" altLang="ja-JP" dirty="0" err="1"/>
              <a:t>L</a:t>
            </a:r>
            <a:r>
              <a:rPr lang="en-US" altLang="ja-JP" baseline="-25000" dirty="0" err="1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級数展開したものを代入する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これらを上式に代入すると、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" y="3170968"/>
            <a:ext cx="3600401" cy="6561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左辺と右辺を比較する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のべき乗の係数を比較することによって、以下が得られる。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T-F</a:t>
            </a:r>
            <a:r>
              <a:rPr kumimoji="1" lang="ja-JP" altLang="en-US" dirty="0" smtClean="0"/>
              <a:t>方程式の問題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/>
          <a:lstStyle/>
          <a:p>
            <a:r>
              <a:rPr kumimoji="1" lang="ja-JP" altLang="en-US" dirty="0" smtClean="0"/>
              <a:t>これで、原点にごく近い点での振る舞いと、遠方での振る舞いが分かった。これで常微分方程式の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点境界値問題に帰着したので、後は有限要素による離散化を行うだけ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としたいが、これだけでは解けない。</a:t>
            </a:r>
            <a:endParaRPr kumimoji="1" lang="en-US" altLang="ja-JP" dirty="0" smtClean="0"/>
          </a:p>
          <a:p>
            <a:r>
              <a:rPr lang="ja-JP" altLang="en-US" dirty="0"/>
              <a:t>なぜなら</a:t>
            </a:r>
            <a:r>
              <a:rPr lang="ja-JP" altLang="en-US" dirty="0" smtClean="0"/>
              <a:t>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方程式が非線形常微分方程式だからである。</a:t>
            </a:r>
            <a:endParaRPr lang="en-US" altLang="ja-JP" dirty="0" smtClean="0"/>
          </a:p>
          <a:p>
            <a:r>
              <a:rPr kumimoji="1" lang="ja-JP" altLang="en-US" dirty="0" smtClean="0"/>
              <a:t>ここで、以下のような</a:t>
            </a:r>
            <a:r>
              <a:rPr lang="ja-JP" altLang="en-US" dirty="0" smtClean="0"/>
              <a:t>線形常</a:t>
            </a:r>
            <a:r>
              <a:rPr kumimoji="1" lang="ja-JP" altLang="en-US" dirty="0" smtClean="0"/>
              <a:t>微分方程式について考える。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45260"/>
            <a:ext cx="1676404" cy="5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smtClean="0"/>
              <a:t>boost::</a:t>
            </a:r>
            <a:r>
              <a:rPr lang="en-US" altLang="ja-JP" dirty="0"/>
              <a:t>numeric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が好きです（でもプログラマーでは</a:t>
            </a:r>
            <a:r>
              <a:rPr lang="ja-JP" altLang="en-US" dirty="0"/>
              <a:t>ありません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数値計算を</a:t>
            </a:r>
            <a:r>
              <a:rPr lang="ja-JP" altLang="en-US" dirty="0" smtClean="0"/>
              <a:t>好みます。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</a:t>
            </a:r>
            <a:r>
              <a:rPr lang="ja-JP" altLang="en-US" dirty="0" smtClean="0"/>
              <a:t>ある分野</a:t>
            </a:r>
            <a:endParaRPr kumimoji="1"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/>
              <a:t>・密度汎関数理論（</a:t>
            </a:r>
            <a:r>
              <a:rPr lang="en-US" altLang="ja-JP" dirty="0"/>
              <a:t>Density Functional Theory, DFT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波動関数と正規化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この変数分離により、以下の二つの微分方程式が得られる。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従って</a:t>
            </a:r>
            <a:r>
              <a:rPr lang="ja-JP" altLang="en-US" dirty="0" smtClean="0"/>
              <a:t>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3" y="2564904"/>
            <a:ext cx="7356394" cy="11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</a:t>
            </a:r>
            <a:r>
              <a:rPr lang="ja-JP" altLang="en-US" dirty="0" smtClean="0"/>
              <a:t>、この常微分方程式を数値的</a:t>
            </a:r>
            <a:r>
              <a:rPr lang="ja-JP" altLang="en-US" dirty="0" smtClean="0"/>
              <a:t>に解く上</a:t>
            </a:r>
            <a:r>
              <a:rPr lang="ja-JP" altLang="en-US" dirty="0" smtClean="0"/>
              <a:t>で、何</a:t>
            </a:r>
            <a:r>
              <a:rPr lang="ja-JP" altLang="en-US" dirty="0" smtClean="0"/>
              <a:t>も言っていないのと同じである。</a:t>
            </a:r>
          </a:p>
          <a:p>
            <a:r>
              <a:rPr lang="ja-JP" altLang="en-US" dirty="0" smtClean="0"/>
              <a:t>さらに、この常微分方程式は固有方程式であり、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6.265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\right]  b_{m}r^{m-2}$&#10;\end{document}"/>
  <p:tag name="IGUANATEXSIZE" val="20"/>
  <p:tag name="IGUANATEXCURSOR" val="2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dfrac{d^{2}y\left(  x\right)  }{dx^{2}}=\beta\left(  x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6"/>
  <p:tag name="PICTUREFILESIZE" val="81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6642</TotalTime>
  <Words>1861</Words>
  <Application>Microsoft Office PowerPoint</Application>
  <PresentationFormat>画面に合わせる (4:3)</PresentationFormat>
  <Paragraphs>178</Paragraphs>
  <Slides>27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1_デザート</vt:lpstr>
      <vt:lpstr>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Sch方程式の変数分離</vt:lpstr>
      <vt:lpstr>Sch方程式の変数分離</vt:lpstr>
      <vt:lpstr>Sch方程式の数値解法上の困難</vt:lpstr>
      <vt:lpstr>Sch方程式を二点境界値問題にする</vt:lpstr>
      <vt:lpstr>V(r)とLnl(r)を級数展開する</vt:lpstr>
      <vt:lpstr>級数展開したものを代入する</vt:lpstr>
      <vt:lpstr>左辺と右辺を比較する</vt:lpstr>
      <vt:lpstr>T-F方程式の問題</vt:lpstr>
      <vt:lpstr>初期関数y0(x)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587</cp:revision>
  <dcterms:created xsi:type="dcterms:W3CDTF">2011-04-19T08:41:22Z</dcterms:created>
  <dcterms:modified xsi:type="dcterms:W3CDTF">2015-02-08T10:00:55Z</dcterms:modified>
</cp:coreProperties>
</file>