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8" r:id="rId2"/>
    <p:sldId id="411" r:id="rId3"/>
    <p:sldId id="441" r:id="rId4"/>
    <p:sldId id="481" r:id="rId5"/>
    <p:sldId id="470" r:id="rId6"/>
    <p:sldId id="471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2" r:id="rId17"/>
    <p:sldId id="467" r:id="rId18"/>
    <p:sldId id="483" r:id="rId19"/>
  </p:sldIdLst>
  <p:sldSz cx="9144000" cy="6858000" type="screen4x3"/>
  <p:notesSz cx="6858000" cy="91440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1" d="100"/>
          <a:sy n="161" d="100"/>
        </p:scale>
        <p:origin x="179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2015/4/13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2015/4/13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工夫には色々な方法があるだろうが、ここでは乱数を用いて、四次元の関数を可視化することを考える。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電子密度の可視化の考え方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前ページの方法で得られた乱数列を用いて、波動関数と電子密度を描画する。</a:t>
            </a:r>
            <a:endParaRPr kumimoji="1" lang="en-US" altLang="ja-JP" dirty="0" smtClean="0"/>
          </a:p>
          <a:p>
            <a:r>
              <a:rPr lang="en-US" altLang="ja-JP" dirty="0" smtClean="0"/>
              <a:t>SchracVisualize</a:t>
            </a:r>
            <a:r>
              <a:rPr lang="ja-JP" altLang="en-US" dirty="0" smtClean="0"/>
              <a:t>では、描画に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を用いている。</a:t>
            </a:r>
            <a:endParaRPr lang="en-US" altLang="ja-JP" dirty="0" smtClean="0"/>
          </a:p>
          <a:p>
            <a:r>
              <a:rPr kumimoji="1" lang="ja-JP" altLang="en-US" dirty="0" smtClean="0"/>
              <a:t>また、計算に時間がかかるので、描画スレッドと計算スレッドを分離している。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計算スレッドはさらに、実行環境の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コア数に応じた孫スレッドを生成し、それを並列計算に用いる（</a:t>
            </a:r>
            <a:r>
              <a:rPr kumimoji="1" lang="en-US" altLang="ja-JP" dirty="0" smtClean="0"/>
              <a:t>TBB</a:t>
            </a:r>
            <a:r>
              <a:rPr kumimoji="1" lang="ja-JP" altLang="en-US" dirty="0" smtClean="0"/>
              <a:t>ライブラリを用いている）。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上で公開しています。</a:t>
            </a:r>
            <a:endParaRPr kumimoji="1" lang="en-US" altLang="ja-JP" dirty="0" smtClean="0"/>
          </a:p>
          <a:p>
            <a:r>
              <a:rPr lang="en-US" altLang="ja-JP" dirty="0"/>
              <a:t>https://github.com/dc1394/SchracVisualize</a:t>
            </a:r>
          </a:p>
          <a:p>
            <a:r>
              <a:rPr lang="ja-JP" altLang="en-US" dirty="0" smtClean="0"/>
              <a:t>ライセンスは修正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桜町 晃生</a:t>
            </a:r>
            <a:r>
              <a:rPr kumimoji="1" lang="en-US" altLang="ja-JP" dirty="0" smtClean="0"/>
              <a:t>『</a:t>
            </a:r>
            <a:r>
              <a:rPr lang="ja-JP" altLang="en-US" dirty="0" smtClean="0"/>
              <a:t>パソコンで描く水素原子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シュレーディンガー方程式を「計算する」「プロットする」「眺める」</a:t>
            </a:r>
            <a:r>
              <a:rPr lang="en-US" altLang="ja-JP" dirty="0"/>
              <a:t>』I</a:t>
            </a:r>
            <a:r>
              <a:rPr lang="ja-JP" altLang="en-US" dirty="0"/>
              <a:t>・</a:t>
            </a:r>
            <a:r>
              <a:rPr lang="en-US" altLang="ja-JP" dirty="0"/>
              <a:t>O </a:t>
            </a:r>
            <a:r>
              <a:rPr lang="en-US" altLang="ja-JP" dirty="0" smtClean="0"/>
              <a:t>BOOKS</a:t>
            </a:r>
            <a:r>
              <a:rPr lang="ja-JP" altLang="en-US" smtClean="0"/>
              <a:t>（</a:t>
            </a:r>
            <a:r>
              <a:rPr lang="en-US" altLang="ja-JP" smtClean="0"/>
              <a:t>2004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8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波動関数と電子密度の可視化の考え方</a:t>
            </a:r>
            <a:endParaRPr lang="en-US" altLang="ja-JP" dirty="0" smtClean="0"/>
          </a:p>
          <a:p>
            <a:r>
              <a:rPr lang="ja-JP" altLang="en-US" dirty="0" smtClean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三次元の可視化のために、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補間のために、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(GSL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に含まれているものを使用する。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数値データよりは、意味を把握しやすくなったが、やはりまだ味気ない。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</a:t>
            </a:r>
            <a:r>
              <a:rPr kumimoji="1" lang="en-US" altLang="ja-JP" dirty="0" smtClean="0"/>
              <a:t>ψ(r,θ,φ)</a:t>
            </a:r>
            <a:r>
              <a:rPr kumimoji="1" lang="ja-JP" altLang="en-US" dirty="0" smtClean="0"/>
              <a:t>と電子密度</a:t>
            </a:r>
            <a:r>
              <a:rPr kumimoji="1" lang="en-US" altLang="ja-JP" dirty="0" smtClean="0"/>
              <a:t>ρ</a:t>
            </a:r>
            <a:r>
              <a:rPr lang="en-US" altLang="ja-JP" dirty="0" smtClean="0"/>
              <a:t>(r,θ,φ</a:t>
            </a:r>
            <a:r>
              <a:rPr lang="en-US" altLang="ja-JP" dirty="0"/>
              <a:t>)</a:t>
            </a:r>
            <a:r>
              <a:rPr kumimoji="1" lang="ja-JP" altLang="en-US" dirty="0" smtClean="0"/>
              <a:t>を三次元的に把握するには、動径波動関数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dirty="0" smtClean="0"/>
          </a:p>
          <a:p>
            <a:r>
              <a:rPr lang="en-US" altLang="ja-JP" dirty="0"/>
              <a:t>ψ(r,θ,φ)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と、</a:t>
            </a:r>
            <a:r>
              <a:rPr kumimoji="1" lang="ja-JP" altLang="en-US" dirty="0" smtClean="0"/>
              <a:t>球面調和関数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lm</a:t>
            </a:r>
            <a:r>
              <a:rPr kumimoji="1" lang="en-US" altLang="ja-JP" dirty="0" smtClean="0"/>
              <a:t>(θ,φ)</a:t>
            </a:r>
            <a:r>
              <a:rPr kumimoji="1" lang="ja-JP" altLang="en-US" dirty="0" smtClean="0"/>
              <a:t>の積であった。従って、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を求める必要がある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は、以下の偏微分方程式を満たす。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17232"/>
            <a:ext cx="343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前ページの偏微分方程式を解くと、球面調和関数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として以下が得られる。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複雑な式であるが、これは、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ライブラリの「</a:t>
            </a:r>
            <a:r>
              <a:rPr lang="en-US" altLang="ja-JP" dirty="0" smtClean="0"/>
              <a:t>spherical_harmonic</a:t>
            </a:r>
            <a:r>
              <a:rPr lang="ja-JP" altLang="en-US" dirty="0" smtClean="0"/>
              <a:t>」関数を用いれば、簡単に得られる。</a:t>
            </a:r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</a:t>
            </a:r>
            <a:r>
              <a:rPr lang="en-US" altLang="ja-JP" dirty="0"/>
              <a:t>)</a:t>
            </a:r>
            <a:r>
              <a:rPr lang="ja-JP" altLang="en-US" dirty="0" smtClean="0"/>
              <a:t>は複素関数であることに注意。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波動関数と電子密度の構成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電子密度</a:t>
            </a:r>
            <a:r>
              <a:rPr lang="en-US" altLang="ja-JP" dirty="0" smtClean="0"/>
              <a:t>ρ(r,θ,φ</a:t>
            </a:r>
            <a:r>
              <a:rPr lang="en-US" altLang="ja-JP" dirty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の絶対値の二乗で表され、以下のように得られる。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ここで動径波動関数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schrac</a:t>
            </a:r>
            <a:r>
              <a:rPr lang="ja-JP" altLang="en-US" dirty="0" smtClean="0"/>
              <a:t>の出力ファイルから読み込んだ（離散的な）数値データを、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補間して求める。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補間には、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ライブラリの、</a:t>
            </a:r>
            <a:r>
              <a:rPr lang="en-US" altLang="ja-JP" dirty="0" smtClean="0"/>
              <a:t>gsl_spline</a:t>
            </a:r>
            <a:r>
              <a:rPr lang="ja-JP" altLang="en-US" dirty="0" smtClean="0"/>
              <a:t>関数を用いる。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4211429" cy="3866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2204864"/>
            <a:ext cx="3759347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691.039"/>
  <p:tag name="LATEXADDIN" val="\documentclass{article}&#10;\usepackage{amsmath}&#10;\pagestyle{empty}&#10;\begin{document}&#10;$\hat{l}^{2}Y_{lm}\left(  \theta,\phi\right)  =l\left(  l+1\right)&#10;Y_{lm}\left(  \theta,\phi\right)  $&#10;\end{document}"/>
  <p:tag name="IGUANATEXSIZE" val="20"/>
  <p:tag name="IGUANATEXCURSOR" val="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309"/>
  <p:tag name="ORIGINALWIDTH" val="1658.043"/>
  <p:tag name="LATEXADDIN" val="\documentclass{article}&#10;\usepackage{amsmath}&#10;\pagestyle{empty}&#10;\begin{document}&#10;$\rho\left(  r,\theta,\phi\right)  =\left\vert R_{nl}\left(  r\right)&#10;Y_{lm}\left(  \theta,\phi\right)  \right\vert ^{2}$&#10;\end{document}"/>
  <p:tag name="IGUANATEXSIZE" val="20"/>
  <p:tag name="IGUANATEXCURSOR" val="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53.056"/>
  <p:tag name="LATEXADDIN" val="\documentclass{article}&#10;\usepackage{amsmath}&#10;\pagestyle{empty}&#10;\begin{document}&#10;$\psi\left(  r,\theta,\phi\right)  =R_{nl}\left(  r\right)  Y_{lm}\left(&#10;\theta,\phi\right)  $&#10;\end{document}"/>
  <p:tag name="IGUANATEXSIZE" val="20"/>
  <p:tag name="IGUANATEXCURSOR" val="17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7566</TotalTime>
  <Words>1231</Words>
  <Application>Microsoft Office PowerPoint</Application>
  <PresentationFormat>画面に合わせる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使用するプログラム言語、ライブラリ等</vt:lpstr>
      <vt:lpstr>Schracでの計算結果</vt:lpstr>
      <vt:lpstr>gnuplotによるプロット</vt:lpstr>
      <vt:lpstr>波動関数と電子密度の可視化</vt:lpstr>
      <vt:lpstr>球面調和関数Ylm(θ,φ)</vt:lpstr>
      <vt:lpstr>波動関数と電子密度の構成</vt:lpstr>
      <vt:lpstr>波動関数と電子密度の可視化の考え方</vt:lpstr>
      <vt:lpstr>波動関数の可視化の考え方</vt:lpstr>
      <vt:lpstr>電子密度の可視化の考え方</vt:lpstr>
      <vt:lpstr>von Neumannの棄却法</vt:lpstr>
      <vt:lpstr>von Neumannの棄却法</vt:lpstr>
      <vt:lpstr>SchracVisualizeの特徴</vt:lpstr>
      <vt:lpstr>SchracVisualizeの実演</vt:lpstr>
      <vt:lpstr>ソースコードへのリンク</vt:lpstr>
      <vt:lpstr>参考文献</vt:lpstr>
    </vt:vector>
  </TitlesOfParts>
  <Company>金沢大学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694</cp:revision>
  <dcterms:created xsi:type="dcterms:W3CDTF">2011-04-19T08:41:22Z</dcterms:created>
  <dcterms:modified xsi:type="dcterms:W3CDTF">2015-04-13T13:06:42Z</dcterms:modified>
</cp:coreProperties>
</file>