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8" r:id="rId2"/>
    <p:sldId id="411" r:id="rId3"/>
    <p:sldId id="441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67" r:id="rId14"/>
    <p:sldId id="427" r:id="rId15"/>
  </p:sldIdLst>
  <p:sldSz cx="9144000" cy="6858000" type="screen4x3"/>
  <p:notesSz cx="6858000" cy="9144000"/>
  <p:custDataLst>
    <p:tags r:id="rId17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2015/4/10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</a:t>
            </a:r>
            <a:r>
              <a:rPr kumimoji="1" lang="ja-JP" altLang="en-US" dirty="0" smtClean="0"/>
              <a:t>関数の構成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を用いて、波動関数</a:t>
            </a:r>
            <a:r>
              <a:rPr kumimoji="1" lang="en-US" altLang="ja-JP" dirty="0" smtClean="0"/>
              <a:t>ψ</a:t>
            </a:r>
            <a:r>
              <a:rPr lang="en-US" altLang="ja-JP" dirty="0" smtClean="0"/>
              <a:t>(r,θ,φ)</a:t>
            </a:r>
            <a:r>
              <a:rPr lang="ja-JP" altLang="en-US" dirty="0" smtClean="0"/>
              <a:t>を構成する</a:t>
            </a:r>
            <a:r>
              <a:rPr lang="ja-JP" altLang="en-US" dirty="0" smtClean="0"/>
              <a:t>ことを考えよう。</a:t>
            </a:r>
            <a:endParaRPr lang="en-US" altLang="ja-JP" dirty="0" smtClean="0"/>
          </a:p>
          <a:p>
            <a:r>
              <a:rPr lang="ja-JP" altLang="en-US" dirty="0" smtClean="0"/>
              <a:t>波動関数</a:t>
            </a:r>
            <a:r>
              <a:rPr lang="en-US" altLang="ja-JP" dirty="0"/>
              <a:t>ψ(r,θ,φ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は、動径波動関数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の積で表される。</a:t>
            </a:r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ja-JP" altLang="en-US" dirty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は、以下で表される。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なお、球面調和関数は複素関数であることに注意。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</a:t>
            </a:r>
            <a:r>
              <a:rPr kumimoji="1"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波動関数が構成できれば、電子密度を構成するのは簡単である。</a:t>
            </a:r>
            <a:endParaRPr lang="en-US" altLang="ja-JP" dirty="0" smtClean="0"/>
          </a:p>
          <a:p>
            <a:r>
              <a:rPr lang="ja-JP" altLang="en-US" dirty="0" smtClean="0"/>
              <a:t>電子</a:t>
            </a:r>
            <a:r>
              <a:rPr lang="ja-JP" altLang="en-US" dirty="0" smtClean="0"/>
              <a:t>密度は、波動関数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絶対値の</a:t>
            </a:r>
            <a:r>
              <a:rPr lang="ja-JP" altLang="en-US" dirty="0" smtClean="0">
                <a:solidFill>
                  <a:srgbClr val="FF0000"/>
                </a:solidFill>
              </a:rPr>
              <a:t>二乗</a:t>
            </a:r>
            <a:r>
              <a:rPr lang="ja-JP" altLang="en-US" dirty="0" smtClean="0"/>
              <a:t>（一般に波動関数</a:t>
            </a:r>
            <a:r>
              <a:rPr lang="en-US" altLang="ja-JP" dirty="0" smtClean="0"/>
              <a:t>ψ</a:t>
            </a:r>
            <a:r>
              <a:rPr lang="ja-JP" altLang="en-US" dirty="0" smtClean="0"/>
              <a:t>は複素数である）で</a:t>
            </a:r>
            <a:r>
              <a:rPr lang="ja-JP" altLang="en-US" dirty="0" smtClean="0"/>
              <a:t>表される。</a:t>
            </a:r>
            <a:endParaRPr lang="en-US" altLang="ja-JP" dirty="0"/>
          </a:p>
          <a:p>
            <a:r>
              <a:rPr kumimoji="1" lang="ja-JP" altLang="en-US" dirty="0" smtClean="0"/>
              <a:t>つまり</a:t>
            </a:r>
            <a:r>
              <a:rPr kumimoji="1" lang="ja-JP" altLang="en-US" dirty="0" smtClean="0"/>
              <a:t>、                                       である。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211429" cy="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 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工夫には色々な方法があるだろうが、ここでは乱数を用いて、四次元の関数を可視化することを考える。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7518</TotalTime>
  <Words>1011</Words>
  <Application>Microsoft Office PowerPoint</Application>
  <PresentationFormat>画面に合わせる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Schracでの計算結果</vt:lpstr>
      <vt:lpstr>gnuplotによるプロット</vt:lpstr>
      <vt:lpstr>波動関数の構成</vt:lpstr>
      <vt:lpstr>電子密度の構成</vt:lpstr>
      <vt:lpstr>波動関数と電子密度の可視化の考え方</vt:lpstr>
      <vt:lpstr>波動関数の可視化の考え方</vt:lpstr>
      <vt:lpstr>電子密度の可視化の考え方</vt:lpstr>
      <vt:lpstr>von Neumannの棄却法</vt:lpstr>
      <vt:lpstr>von Neumannの棄却法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685</cp:revision>
  <dcterms:created xsi:type="dcterms:W3CDTF">2011-04-19T08:41:22Z</dcterms:created>
  <dcterms:modified xsi:type="dcterms:W3CDTF">2015-04-10T08:14:15Z</dcterms:modified>
</cp:coreProperties>
</file>