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8" r:id="rId2"/>
    <p:sldId id="411" r:id="rId3"/>
    <p:sldId id="441" r:id="rId4"/>
    <p:sldId id="470" r:id="rId5"/>
    <p:sldId id="471" r:id="rId6"/>
    <p:sldId id="472" r:id="rId7"/>
    <p:sldId id="467" r:id="rId8"/>
    <p:sldId id="427" r:id="rId9"/>
  </p:sldIdLst>
  <p:sldSz cx="9144000" cy="6858000" type="screen4x3"/>
  <p:notesSz cx="6858000" cy="9144000"/>
  <p:custDataLst>
    <p:tags r:id="rId1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161" d="100"/>
          <a:sy n="161" d="100"/>
        </p:scale>
        <p:origin x="179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2015/4/8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/>
              <a:t>SchracVisualize</a:t>
            </a:r>
            <a:r>
              <a:rPr lang="ja-JP" altLang="en-US" sz="3600" dirty="0" smtClean="0"/>
              <a:t>による、波動</a:t>
            </a:r>
            <a:r>
              <a:rPr lang="ja-JP" altLang="en-US" sz="3600" dirty="0"/>
              <a:t>関数と電子密度の可視化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前回の復習</a:t>
            </a:r>
            <a:endParaRPr lang="en-US" altLang="ja-JP" dirty="0" smtClean="0"/>
          </a:p>
          <a:p>
            <a:r>
              <a:rPr lang="ja-JP" altLang="en-US" dirty="0" smtClean="0"/>
              <a:t>波動関数と電子密度の可視化の考え方</a:t>
            </a:r>
            <a:endParaRPr lang="en-US" altLang="ja-JP" dirty="0" smtClean="0"/>
          </a:p>
          <a:p>
            <a:r>
              <a:rPr lang="ja-JP" altLang="en-US" dirty="0" smtClean="0"/>
              <a:t>動径波動関数と球面調和関数</a:t>
            </a:r>
            <a:endParaRPr lang="en-US" altLang="ja-JP" dirty="0" smtClean="0"/>
          </a:p>
          <a:p>
            <a:r>
              <a:rPr lang="ja-JP" altLang="en-US" dirty="0" smtClean="0"/>
              <a:t>プログラムの実演</a:t>
            </a:r>
            <a:endParaRPr lang="en-US" altLang="ja-JP" dirty="0" smtClean="0"/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Schrac</a:t>
            </a:r>
            <a:r>
              <a:rPr lang="ja-JP" altLang="en-US" dirty="0" err="1" smtClean="0"/>
              <a:t>での</a:t>
            </a:r>
            <a:r>
              <a:rPr lang="ja-JP" altLang="en-US" dirty="0"/>
              <a:t>計算結果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/>
          <a:lstStyle/>
          <a:p>
            <a:r>
              <a:rPr kumimoji="1" lang="en-US" altLang="ja-JP" dirty="0" smtClean="0"/>
              <a:t>Schrac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計算結果は、以下のような数値データである。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これを直接把握しようとしても、不可能である。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5076056" cy="32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によるプロット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次に、先ほどの出力結果を</a:t>
            </a:r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でプロットしてみる。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数値データよりは、意味を把握しやすくなったが、やはり味気ない。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07" y="2132856"/>
            <a:ext cx="4360482" cy="32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/>
          <a:lstStyle/>
          <a:p>
            <a:r>
              <a:rPr kumimoji="1" lang="ja-JP" altLang="en-US" dirty="0" smtClean="0"/>
              <a:t>ここで、動径波動関数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smtClean="0"/>
              <a:t>を用いて、波動関数</a:t>
            </a:r>
            <a:r>
              <a:rPr kumimoji="1" lang="en-US" altLang="ja-JP" dirty="0" smtClean="0"/>
              <a:t>ψ</a:t>
            </a:r>
            <a:r>
              <a:rPr lang="en-US" altLang="ja-JP" dirty="0" smtClean="0"/>
              <a:t>(r,θ,φ)</a:t>
            </a:r>
            <a:r>
              <a:rPr lang="ja-JP" altLang="en-US" dirty="0" smtClean="0"/>
              <a:t>を可視化することを考えよう。</a:t>
            </a:r>
            <a:endParaRPr lang="en-US" altLang="ja-JP" dirty="0" smtClean="0"/>
          </a:p>
          <a:p>
            <a:r>
              <a:rPr lang="ja-JP" altLang="en-US" dirty="0" smtClean="0"/>
              <a:t>波動関数</a:t>
            </a:r>
            <a:r>
              <a:rPr lang="en-US" altLang="ja-JP" dirty="0"/>
              <a:t>ψ(r,θ,φ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は、動径波動関数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と球面調和関数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の積で表される。</a:t>
            </a:r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ja-JP" altLang="en-US" dirty="0"/>
              <a:t>球面調和関数</a:t>
            </a:r>
            <a:r>
              <a:rPr lang="en-US" altLang="ja-JP" dirty="0"/>
              <a:t>Y</a:t>
            </a:r>
            <a:r>
              <a:rPr lang="en-US" altLang="ja-JP" baseline="-25000" dirty="0"/>
              <a:t>lm</a:t>
            </a:r>
            <a:r>
              <a:rPr lang="en-US" altLang="ja-JP" dirty="0"/>
              <a:t>(θ,φ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は、以下で表される。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l</a:t>
            </a:r>
            <a:r>
              <a:rPr lang="en-US" altLang="ja-JP" baseline="30000" dirty="0" smtClean="0"/>
              <a:t>m</a:t>
            </a:r>
            <a:r>
              <a:rPr lang="ja-JP" altLang="en-US" dirty="0" smtClean="0"/>
              <a:t>は、ルジャンドル陪関数である。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09120"/>
            <a:ext cx="6752000" cy="7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上で公開しています</a:t>
            </a:r>
            <a:endParaRPr kumimoji="1" lang="en-US" altLang="ja-JP" dirty="0" smtClean="0"/>
          </a:p>
          <a:p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github.com/dc1394/schrac</a:t>
            </a:r>
          </a:p>
          <a:p>
            <a:r>
              <a:rPr lang="ja-JP" altLang="en-US" dirty="0"/>
              <a:t>ライセンス</a:t>
            </a:r>
            <a:r>
              <a:rPr lang="ja-JP" altLang="en-US" dirty="0" smtClean="0"/>
              <a:t>は修正</a:t>
            </a:r>
            <a:r>
              <a:rPr lang="en-US" altLang="ja-JP" dirty="0" smtClean="0"/>
              <a:t>BSD</a:t>
            </a:r>
            <a:r>
              <a:rPr lang="ja-JP" altLang="en-US" dirty="0" smtClean="0"/>
              <a:t>ライセンスとします。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1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方程式を、原点付近と原点から十分遠い点から数値的に解いた。</a:t>
            </a:r>
            <a:endParaRPr lang="en-US" altLang="ja-JP" dirty="0" smtClean="0"/>
          </a:p>
          <a:p>
            <a:r>
              <a:rPr lang="ja-JP" altLang="en-US" dirty="0" smtClean="0"/>
              <a:t>それぞれの解を接合することにより、固有値及び波動関数を得た。</a:t>
            </a:r>
            <a:endParaRPr lang="en-US" altLang="ja-JP" dirty="0" smtClean="0"/>
          </a:p>
          <a:p>
            <a:r>
              <a:rPr lang="ja-JP" altLang="en-US" dirty="0" smtClean="0"/>
              <a:t>計算によって得られた波動関数から、運動エネルギー及びポテンシャルエネルギーを計算した。</a:t>
            </a:r>
            <a:endParaRPr lang="en-US" altLang="ja-JP" dirty="0" smtClean="0"/>
          </a:p>
          <a:p>
            <a:r>
              <a:rPr lang="ja-JP" altLang="en-US" dirty="0" smtClean="0"/>
              <a:t>計算で求めた固有値及び波動関数のいずれも、解析的に求められる値とほとんど完全に一致していた。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3322.835"/>
  <p:tag name="LATEXADDIN" val="\documentclass{article}&#10;\usepackage{amsmath}&#10;\pagestyle{empty}&#10;\begin{document}&#10;$Y_{lm}\left(  \theta,\phi\right)  =\left(  -1\right)  ^{\left(  m+\left\vert&#10;m\right\vert \right)  /2}\sqrt{\dfrac{2l+1}{4\pi}\dfrac{\left(  l-\left\vert&#10;m\right\vert \right)  !}{\left(  l+\left\vert m\right\vert \right)  !}}%&#10;P_{l}^{\left\vert m\right\vert }\left(  \cos\theta\right)  e^{im\phi}$&#10;\end{document}"/>
  <p:tag name="IGUANATEXSIZE" val="20"/>
  <p:tag name="IGUANATEXCURSOR" val="37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7442</TotalTime>
  <Words>357</Words>
  <Application>Microsoft Office PowerPoint</Application>
  <PresentationFormat>画面に合わせる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HGPｺﾞｼｯｸE</vt:lpstr>
      <vt:lpstr>ＭＳ Ｐゴシック</vt:lpstr>
      <vt:lpstr>Tw Cen MT</vt:lpstr>
      <vt:lpstr>Calibri</vt:lpstr>
      <vt:lpstr>Wingdings</vt:lpstr>
      <vt:lpstr>Wingdings 2</vt:lpstr>
      <vt:lpstr>1_デザート</vt:lpstr>
      <vt:lpstr>SchracVisualizeによる、波動関数と電子密度の可視化</vt:lpstr>
      <vt:lpstr>自己紹介</vt:lpstr>
      <vt:lpstr>概要</vt:lpstr>
      <vt:lpstr>Schracでの計算結果</vt:lpstr>
      <vt:lpstr>gnuplotによるプロット</vt:lpstr>
      <vt:lpstr>波動関数の可視化の考え方</vt:lpstr>
      <vt:lpstr>ソースコードへのリンク</vt:lpstr>
      <vt:lpstr>まとめ</vt:lpstr>
    </vt:vector>
  </TitlesOfParts>
  <Company>金沢大学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Hiroyuki dc1394</cp:lastModifiedBy>
  <cp:revision>676</cp:revision>
  <dcterms:created xsi:type="dcterms:W3CDTF">2011-04-19T08:41:22Z</dcterms:created>
  <dcterms:modified xsi:type="dcterms:W3CDTF">2015-04-08T04:24:49Z</dcterms:modified>
</cp:coreProperties>
</file>