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1A11-8397-2A4A-9550-7BE6268E4890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6A5B-65A4-0247-A8CC-53E73B9E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3" y="169110"/>
            <a:ext cx="5080000" cy="180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3" y="2169026"/>
            <a:ext cx="5334000" cy="215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58" y="3248526"/>
            <a:ext cx="5283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5" y="685800"/>
            <a:ext cx="92202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95" y="1465514"/>
            <a:ext cx="19685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95" y="469900"/>
            <a:ext cx="9144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5" y="1927058"/>
            <a:ext cx="8763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6" y="350487"/>
            <a:ext cx="1522730" cy="237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6" y="587977"/>
            <a:ext cx="9601200" cy="28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1" y="4293602"/>
            <a:ext cx="7213600" cy="212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1" y="4026902"/>
            <a:ext cx="1409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" y="323181"/>
            <a:ext cx="1066800" cy="29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4" y="789071"/>
            <a:ext cx="3098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5" y="242404"/>
            <a:ext cx="11083636" cy="1960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705" y="2743200"/>
            <a:ext cx="11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fix: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379" y="2743200"/>
            <a:ext cx="9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fix: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6" y="3208325"/>
            <a:ext cx="20828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6" y="3927450"/>
            <a:ext cx="21336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379" y="3271825"/>
            <a:ext cx="14605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379" y="3879562"/>
            <a:ext cx="1663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0" y="453857"/>
            <a:ext cx="6591300" cy="104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0" y="1689768"/>
            <a:ext cx="3873500" cy="2997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01779" y="3549316"/>
            <a:ext cx="4944979" cy="2406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8" y="0"/>
            <a:ext cx="11014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77658"/>
            <a:ext cx="2336800" cy="27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657058"/>
            <a:ext cx="904704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3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8" y="1552745"/>
            <a:ext cx="7378700" cy="1358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5861" y="2093499"/>
            <a:ext cx="3031958" cy="43313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9408" y="563256"/>
            <a:ext cx="117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 Fix: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8" y="1220544"/>
            <a:ext cx="14605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408" y="3378645"/>
            <a:ext cx="10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Fix: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08" y="3996408"/>
            <a:ext cx="270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77658"/>
            <a:ext cx="2336800" cy="27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25476"/>
            <a:ext cx="10076033" cy="1453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447090"/>
            <a:ext cx="6373855" cy="1564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" y="4180347"/>
            <a:ext cx="6965440" cy="16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77658"/>
            <a:ext cx="2336800" cy="279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787621"/>
            <a:ext cx="9142949" cy="5667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068095"/>
            <a:ext cx="64135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" y="2940942"/>
            <a:ext cx="2451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" y="443497"/>
            <a:ext cx="45720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6" y="993608"/>
            <a:ext cx="38989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6" y="1670719"/>
            <a:ext cx="5638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1" y="256458"/>
            <a:ext cx="2242299" cy="1965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07" y="256458"/>
            <a:ext cx="5705935" cy="1984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41" y="2435067"/>
            <a:ext cx="3873930" cy="1421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3406" y="2684259"/>
            <a:ext cx="655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entered an email @</a:t>
            </a:r>
            <a:r>
              <a:rPr lang="en-US" dirty="0" err="1" smtClean="0"/>
              <a:t>ridgewoodschool.co.uk</a:t>
            </a:r>
            <a:r>
              <a:rPr lang="en-US" dirty="0" smtClean="0"/>
              <a:t> however still get the message because the initial part is not the correct format so the message needs to be changed to fit all of the possible scenarios.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41" y="3939925"/>
            <a:ext cx="6861349" cy="7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1" y="374315"/>
            <a:ext cx="5829300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" y="1052095"/>
            <a:ext cx="80518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71" y="3863475"/>
            <a:ext cx="2476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3" y="306471"/>
            <a:ext cx="33909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3" y="1424071"/>
            <a:ext cx="23495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23" y="2651793"/>
            <a:ext cx="31877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23" y="3384215"/>
            <a:ext cx="3581400" cy="124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23" y="4878637"/>
            <a:ext cx="4114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9" y="332874"/>
            <a:ext cx="5715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9" y="1174082"/>
            <a:ext cx="45212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69" y="1824790"/>
            <a:ext cx="77216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9" y="2319756"/>
            <a:ext cx="7162800" cy="146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69" y="5061953"/>
            <a:ext cx="1231900" cy="25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69" y="5315953"/>
            <a:ext cx="5638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0" y="350253"/>
            <a:ext cx="10541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" y="655053"/>
            <a:ext cx="6680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4" y="707530"/>
            <a:ext cx="109474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4" y="1482230"/>
            <a:ext cx="2870200" cy="62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84" y="2256930"/>
            <a:ext cx="8382000" cy="87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4" y="3285630"/>
            <a:ext cx="7874000" cy="77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84" y="390030"/>
            <a:ext cx="1168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9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6" y="281405"/>
            <a:ext cx="7988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</Words>
  <Application>Microsoft Macintosh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Users</dc:title>
  <dc:creator>Student - Declan Clark</dc:creator>
  <cp:lastModifiedBy>Student - Declan Clark</cp:lastModifiedBy>
  <cp:revision>11</cp:revision>
  <dcterms:created xsi:type="dcterms:W3CDTF">2018-02-04T10:59:13Z</dcterms:created>
  <dcterms:modified xsi:type="dcterms:W3CDTF">2018-02-04T16:25:05Z</dcterms:modified>
</cp:coreProperties>
</file>