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B7E186-E641-4EE6-BDF3-6F3FAFCB770F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AA82E5-BA75-492C-AB81-DA61F5B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E186-E641-4EE6-BDF3-6F3FAFCB770F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2E5-BA75-492C-AB81-DA61F5B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B7E186-E641-4EE6-BDF3-6F3FAFCB770F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AA82E5-BA75-492C-AB81-DA61F5B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9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E186-E641-4EE6-BDF3-6F3FAFCB770F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7AA82E5-BA75-492C-AB81-DA61F5B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B7E186-E641-4EE6-BDF3-6F3FAFCB770F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AA82E5-BA75-492C-AB81-DA61F5B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E186-E641-4EE6-BDF3-6F3FAFCB770F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2E5-BA75-492C-AB81-DA61F5B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E186-E641-4EE6-BDF3-6F3FAFCB770F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2E5-BA75-492C-AB81-DA61F5B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8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E186-E641-4EE6-BDF3-6F3FAFCB770F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2E5-BA75-492C-AB81-DA61F5B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7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E186-E641-4EE6-BDF3-6F3FAFCB770F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2E5-BA75-492C-AB81-DA61F5B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1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B7E186-E641-4EE6-BDF3-6F3FAFCB770F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AA82E5-BA75-492C-AB81-DA61F5B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7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E186-E641-4EE6-BDF3-6F3FAFCB770F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2E5-BA75-492C-AB81-DA61F5B2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8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0B7E186-E641-4EE6-BDF3-6F3FAFCB770F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7AA82E5-BA75-492C-AB81-DA61F5B273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686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6D57-1DD1-41B5-BB3F-6A787FF51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1143" y="1005839"/>
            <a:ext cx="6939304" cy="4805025"/>
          </a:xfrm>
        </p:spPr>
        <p:txBody>
          <a:bodyPr anchor="ctr">
            <a:normAutofit fontScale="90000"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Analysis of Chinese Mobile Phone User Population vs Phone Specifications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B1296-6F6F-473B-A6B1-5E4B38A6E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67" y="1009397"/>
            <a:ext cx="3078342" cy="4801468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Using limited information can we create a model to determine the user’s current phone brand?</a:t>
            </a:r>
          </a:p>
        </p:txBody>
      </p:sp>
    </p:spTree>
    <p:extLst>
      <p:ext uri="{BB962C8B-B14F-4D97-AF65-F5344CB8AC3E}">
        <p14:creationId xmlns:p14="http://schemas.microsoft.com/office/powerpoint/2010/main" val="377699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3BF25-E147-492D-A143-8374DEDE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E640-8449-4337-B673-3C82185F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Log-loss score: 1.48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Total accuracy: 0.44</a:t>
            </a:r>
          </a:p>
          <a:p>
            <a:r>
              <a:rPr lang="en-US" sz="1600" dirty="0">
                <a:solidFill>
                  <a:srgbClr val="FFFFFF"/>
                </a:solidFill>
              </a:rPr>
              <a:t>XGBoost is an ensemble model that “boosts” a bunch of decision trees to get better result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Hyper parameter tuning was done but resulting in very little improvement to the base model, so it was retracted from the code (on a scale of ~0.01 to ~0.001 in terms of log-loss)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0E5C91-3840-45CD-9550-682766315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034" y="619125"/>
            <a:ext cx="7499291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E0E0D-8FC6-48DA-82E2-ECF1EAD84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56" y="948413"/>
            <a:ext cx="5139793" cy="49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4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DF8D-E865-4692-B5C3-92BE3A47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34C58-1DC3-4A16-A34B-5C87DFB7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model returns a reasonable result shown by the ROC AUC values for each brand</a:t>
            </a:r>
          </a:p>
          <a:p>
            <a:r>
              <a:rPr lang="en-US" dirty="0"/>
              <a:t>Future improvements: Add more features? (Data did contain location by coordinates, but this was out of the current work </a:t>
            </a:r>
            <a:r>
              <a:rPr lang="en-US"/>
              <a:t>scope)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1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BF25-E147-492D-A143-8374DEDE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problem you want to solve?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E640-8449-4337-B673-3C82185F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conducted was focused on using a user’s personal information to determine the type of phone that user has using a classification model. </a:t>
            </a:r>
          </a:p>
          <a:p>
            <a:r>
              <a:rPr lang="en-US" dirty="0"/>
              <a:t>The hopes of this model is to allow for a marketer to give better and more reliable suggestions to potential consumers. </a:t>
            </a:r>
          </a:p>
          <a:p>
            <a:r>
              <a:rPr lang="en-US" dirty="0"/>
              <a:t>This idea was sparked through a public dataset found on Kaggle documenting thousands of phone users over the last recent years.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1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BF25-E147-492D-A143-8374DEDE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E640-8449-4337-B673-3C82185F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Data is found on Kaggle’s </a:t>
            </a:r>
            <a:r>
              <a:rPr lang="en-US" dirty="0" err="1"/>
              <a:t>TalkingSDK</a:t>
            </a:r>
            <a:r>
              <a:rPr lang="en-US" dirty="0"/>
              <a:t> Dataset</a:t>
            </a:r>
          </a:p>
          <a:p>
            <a:r>
              <a:rPr lang="en-US" dirty="0"/>
              <a:t>The </a:t>
            </a:r>
            <a:r>
              <a:rPr lang="en-US" dirty="0" err="1"/>
              <a:t>GSMArena</a:t>
            </a:r>
            <a:r>
              <a:rPr lang="en-US" dirty="0"/>
              <a:t> Data is pulled directly from the web</a:t>
            </a:r>
          </a:p>
          <a:p>
            <a:pPr lvl="1"/>
            <a:r>
              <a:rPr lang="en-US" dirty="0"/>
              <a:t>Updated some open sourced program that parsed the webpages</a:t>
            </a:r>
          </a:p>
        </p:txBody>
      </p:sp>
    </p:spTree>
    <p:extLst>
      <p:ext uri="{BB962C8B-B14F-4D97-AF65-F5344CB8AC3E}">
        <p14:creationId xmlns:p14="http://schemas.microsoft.com/office/powerpoint/2010/main" val="410602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BF25-E147-492D-A143-8374DEDE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– what do we plan on using to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E640-8449-4337-B673-3C82185F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the model is to use the least amount of features to recommend a phone brand to new consumers that match a similar profile.</a:t>
            </a:r>
          </a:p>
          <a:p>
            <a:pPr lvl="1"/>
            <a:r>
              <a:rPr lang="en-US" dirty="0"/>
              <a:t>To accomplish this goal, I choose to use four features: label id, gender, age, and year</a:t>
            </a:r>
          </a:p>
          <a:p>
            <a:pPr lvl="1"/>
            <a:r>
              <a:rPr lang="en-US" dirty="0"/>
              <a:t>The label id represents how the phone is used</a:t>
            </a:r>
          </a:p>
          <a:p>
            <a:pPr lvl="1"/>
            <a:r>
              <a:rPr lang="en-US" dirty="0"/>
              <a:t>The year is when the phone was released</a:t>
            </a:r>
          </a:p>
          <a:p>
            <a:pPr lvl="2"/>
            <a:r>
              <a:rPr lang="en-US" dirty="0"/>
              <a:t>The year can be assumed as when the user purchased their last phone because android users typically don’t purchase older generations</a:t>
            </a:r>
          </a:p>
        </p:txBody>
      </p:sp>
    </p:spTree>
    <p:extLst>
      <p:ext uri="{BB962C8B-B14F-4D97-AF65-F5344CB8AC3E}">
        <p14:creationId xmlns:p14="http://schemas.microsoft.com/office/powerpoint/2010/main" val="416318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BF25-E147-492D-A143-8374DEDE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Visualization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DEB392-60CA-4DFE-856B-261587FD2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941" y="2361056"/>
            <a:ext cx="4135092" cy="3649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D2B3A6-0772-4A0F-A4D1-E783B616EE52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This graph best visualizes the data we’re working with, by showing the gender split age groups’ user phone brands.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BF25-E147-492D-A143-8374DEDE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Timeframe of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296AB-7342-41C3-A01D-A62BC541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2" y="3567002"/>
            <a:ext cx="6650182" cy="3150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E1BE6-EB68-4C74-B3D5-B27A622C9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" y="1959405"/>
            <a:ext cx="5643418" cy="26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0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BF25-E147-492D-A143-8374DEDE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Basic statistical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3A66B-9E2E-422D-B7D9-E115B2E6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708060"/>
            <a:ext cx="4962525" cy="29552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E640-8449-4337-B673-3C82185F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There is a small positive correlation (~.25) between the number of models released and the number of users, but the p-value (~.35) is too high to be considered a valid conclusion</a:t>
            </a:r>
          </a:p>
        </p:txBody>
      </p:sp>
    </p:spTree>
    <p:extLst>
      <p:ext uri="{BB962C8B-B14F-4D97-AF65-F5344CB8AC3E}">
        <p14:creationId xmlns:p14="http://schemas.microsoft.com/office/powerpoint/2010/main" val="290068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C6CAEC3-FDF9-4BD8-99EC-10DFD3D49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9F6335-0371-4F3F-930B-392D6D1DC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3BF25-E147-492D-A143-8374DEDE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Most popular model/brands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2F31C505-3FE3-419D-8EA2-568FDBD6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brand chart shows the remainder of the data after I filtered out entries that did not satisfy the minimum feature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From the chart and the graph, you can easily see the class imbalance problem.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our model does not account for it, we can get extremely high accuracy by blindly guessing Xiaomi, Samsung or Huawei</a:t>
            </a:r>
          </a:p>
        </p:txBody>
      </p:sp>
      <p:pic>
        <p:nvPicPr>
          <p:cNvPr id="32" name="Content Placeholder 4">
            <a:extLst>
              <a:ext uri="{FF2B5EF4-FFF2-40B4-BE49-F238E27FC236}">
                <a16:creationId xmlns:a16="http://schemas.microsoft.com/office/drawing/2014/main" id="{A7FB07A1-88D1-499C-A962-45D13652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705" y="971403"/>
            <a:ext cx="1934655" cy="5096167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647A6E9-974B-4F81-8E06-EB77809A5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180" y="2462159"/>
            <a:ext cx="3823972" cy="24423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E382BA9-8DB2-490E-8211-937BEE4E4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5933FC-E90C-4955-9297-DF099959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4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3BF25-E147-492D-A143-8374DEDE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First Attempt – Logistic regression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5B089A-EE18-4354-BFB3-F8728A804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 lnSpcReduction="10000"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Log-loss: 2.44</a:t>
            </a:r>
          </a:p>
          <a:p>
            <a:r>
              <a:rPr lang="en-US" sz="1600" dirty="0">
                <a:solidFill>
                  <a:srgbClr val="FFFFFF"/>
                </a:solidFill>
              </a:rPr>
              <a:t>Logistic regression even with class balancing, returns a very poor score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Logistic regression could not account for other classes and resulted in a model that predicted only four of the classes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Huawei, Xiaomi, ZTE, and Nokia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The graph shows the data in PCA form with the predictions color coated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0E5C91-3840-45CD-9550-682766315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034" y="619125"/>
            <a:ext cx="7499291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3D74874-2D40-4C7F-BFF9-C7BC9D97C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1231082"/>
            <a:ext cx="6866506" cy="43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224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Analysis of Chinese Mobile Phone User Population vs Phone Specifications</vt:lpstr>
      <vt:lpstr>What is the problem you want to solve? </vt:lpstr>
      <vt:lpstr>Data</vt:lpstr>
      <vt:lpstr>Features – what do we plan on using to model?</vt:lpstr>
      <vt:lpstr>Data Visualization</vt:lpstr>
      <vt:lpstr>Timeframe of data</vt:lpstr>
      <vt:lpstr>Basic statistical analysis</vt:lpstr>
      <vt:lpstr>Most popular model/brands</vt:lpstr>
      <vt:lpstr>First Attempt – Logistic regression</vt:lpstr>
      <vt:lpstr>Model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Chinese Mobile Phone User Population vs Phone Specifications</dc:title>
  <dc:creator>Master</dc:creator>
  <cp:lastModifiedBy>Master</cp:lastModifiedBy>
  <cp:revision>2</cp:revision>
  <dcterms:created xsi:type="dcterms:W3CDTF">2019-05-19T04:38:31Z</dcterms:created>
  <dcterms:modified xsi:type="dcterms:W3CDTF">2019-05-19T04:46:53Z</dcterms:modified>
</cp:coreProperties>
</file>