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Chang" initials="DC" lastIdx="1" clrIdx="0">
    <p:extLst>
      <p:ext uri="{19B8F6BF-5375-455C-9EA6-DF929625EA0E}">
        <p15:presenceInfo xmlns:p15="http://schemas.microsoft.com/office/powerpoint/2012/main" userId="3d66988ed9d751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4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82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9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24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8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5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63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5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3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6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1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8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9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1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9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BD42DB-FDE9-4EDA-8164-883AD916FC86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models/blob/master/research/slim/nets/mobilenet_v1.md" TargetMode="External"/><Relationship Id="rId2" Type="http://schemas.openxmlformats.org/officeDocument/2006/relationships/hyperlink" Target="https://arxiv.org/abs/1704.0486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C1AA-D6B5-4132-96D6-7D22AAC8A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Starcraft 2 Unit Recognition</a:t>
            </a:r>
          </a:p>
        </p:txBody>
      </p:sp>
    </p:spTree>
    <p:extLst>
      <p:ext uri="{BB962C8B-B14F-4D97-AF65-F5344CB8AC3E}">
        <p14:creationId xmlns:p14="http://schemas.microsoft.com/office/powerpoint/2010/main" val="412523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B36F-4B49-4E1A-8856-3106D159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Starcraft 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DF9E-DC5C-4BCE-A3E2-77F45D900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deep learning, we can create a model that recognizes Starcraft 2 units and structures as a way to create an interactive stream. </a:t>
            </a:r>
          </a:p>
          <a:p>
            <a:r>
              <a:rPr lang="en-US" dirty="0"/>
              <a:t>If the viewer decides to hover over one of the units that has been recognized by the model, we can display the unit’s details and background information giving unfamiliar viewers a deeper understanding of the game. </a:t>
            </a:r>
          </a:p>
          <a:p>
            <a:r>
              <a:rPr lang="en-US" dirty="0"/>
              <a:t>This model can be used to handle in-game replays, live streams, and other video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1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E225-BCE0-47F8-8F1B-7F831A07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</p:txBody>
      </p:sp>
      <p:pic>
        <p:nvPicPr>
          <p:cNvPr id="5" name="Content Placeholder 4" descr="In-game screenshot">
            <a:extLst>
              <a:ext uri="{FF2B5EF4-FFF2-40B4-BE49-F238E27FC236}">
                <a16:creationId xmlns:a16="http://schemas.microsoft.com/office/drawing/2014/main" id="{D58E5579-4347-4348-B07B-BF26BAF6284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98" y="2003259"/>
            <a:ext cx="3666238" cy="2062259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4D53030-9F5F-4194-A345-35FEFD652DC9}"/>
              </a:ext>
            </a:extLst>
          </p:cNvPr>
          <p:cNvSpPr/>
          <p:nvPr/>
        </p:nvSpPr>
        <p:spPr>
          <a:xfrm>
            <a:off x="4882896" y="2778356"/>
            <a:ext cx="896112" cy="512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8376E1-B620-46B4-A05E-538E7A678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268" y="2003259"/>
            <a:ext cx="2207730" cy="206225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2A09082-4465-4762-BFCD-0847CF98D76D}"/>
              </a:ext>
            </a:extLst>
          </p:cNvPr>
          <p:cNvSpPr/>
          <p:nvPr/>
        </p:nvSpPr>
        <p:spPr>
          <a:xfrm>
            <a:off x="8504843" y="2778356"/>
            <a:ext cx="896112" cy="512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xml">
            <a:extLst>
              <a:ext uri="{FF2B5EF4-FFF2-40B4-BE49-F238E27FC236}">
                <a16:creationId xmlns:a16="http://schemas.microsoft.com/office/drawing/2014/main" id="{9FEB599C-3EB2-48EE-8997-E559A978D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800" y="2390807"/>
            <a:ext cx="1740669" cy="128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Bent-Up 9">
            <a:extLst>
              <a:ext uri="{FF2B5EF4-FFF2-40B4-BE49-F238E27FC236}">
                <a16:creationId xmlns:a16="http://schemas.microsoft.com/office/drawing/2014/main" id="{B0B6BD99-B4CA-46B1-BABA-9A3871CFC0C8}"/>
              </a:ext>
            </a:extLst>
          </p:cNvPr>
          <p:cNvSpPr/>
          <p:nvPr/>
        </p:nvSpPr>
        <p:spPr>
          <a:xfrm rot="5400000" flipV="1">
            <a:off x="9300878" y="4272270"/>
            <a:ext cx="1676914" cy="126340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A749E61-FE63-4EAE-8B2E-B66D584BC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03368"/>
              </p:ext>
            </p:extLst>
          </p:nvPr>
        </p:nvGraphicFramePr>
        <p:xfrm>
          <a:off x="5410200" y="5078005"/>
          <a:ext cx="3990755" cy="6099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803">
                  <a:extLst>
                    <a:ext uri="{9D8B030D-6E8A-4147-A177-3AD203B41FA5}">
                      <a16:colId xmlns:a16="http://schemas.microsoft.com/office/drawing/2014/main" val="1680889083"/>
                    </a:ext>
                  </a:extLst>
                </a:gridCol>
                <a:gridCol w="435929">
                  <a:extLst>
                    <a:ext uri="{9D8B030D-6E8A-4147-A177-3AD203B41FA5}">
                      <a16:colId xmlns:a16="http://schemas.microsoft.com/office/drawing/2014/main" val="3938403967"/>
                    </a:ext>
                  </a:extLst>
                </a:gridCol>
                <a:gridCol w="448504">
                  <a:extLst>
                    <a:ext uri="{9D8B030D-6E8A-4147-A177-3AD203B41FA5}">
                      <a16:colId xmlns:a16="http://schemas.microsoft.com/office/drawing/2014/main" val="953860519"/>
                    </a:ext>
                  </a:extLst>
                </a:gridCol>
                <a:gridCol w="528240">
                  <a:extLst>
                    <a:ext uri="{9D8B030D-6E8A-4147-A177-3AD203B41FA5}">
                      <a16:colId xmlns:a16="http://schemas.microsoft.com/office/drawing/2014/main" val="3991359068"/>
                    </a:ext>
                  </a:extLst>
                </a:gridCol>
                <a:gridCol w="381341">
                  <a:extLst>
                    <a:ext uri="{9D8B030D-6E8A-4147-A177-3AD203B41FA5}">
                      <a16:colId xmlns:a16="http://schemas.microsoft.com/office/drawing/2014/main" val="566306862"/>
                    </a:ext>
                  </a:extLst>
                </a:gridCol>
                <a:gridCol w="442217">
                  <a:extLst>
                    <a:ext uri="{9D8B030D-6E8A-4147-A177-3AD203B41FA5}">
                      <a16:colId xmlns:a16="http://schemas.microsoft.com/office/drawing/2014/main" val="1589158343"/>
                    </a:ext>
                  </a:extLst>
                </a:gridCol>
                <a:gridCol w="442217">
                  <a:extLst>
                    <a:ext uri="{9D8B030D-6E8A-4147-A177-3AD203B41FA5}">
                      <a16:colId xmlns:a16="http://schemas.microsoft.com/office/drawing/2014/main" val="983098908"/>
                    </a:ext>
                  </a:extLst>
                </a:gridCol>
                <a:gridCol w="448504">
                  <a:extLst>
                    <a:ext uri="{9D8B030D-6E8A-4147-A177-3AD203B41FA5}">
                      <a16:colId xmlns:a16="http://schemas.microsoft.com/office/drawing/2014/main" val="4280187897"/>
                    </a:ext>
                  </a:extLst>
                </a:gridCol>
              </a:tblGrid>
              <a:tr h="19231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filename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width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height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class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xmin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ymin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xmax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ymax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43530356"/>
                  </a:ext>
                </a:extLst>
              </a:tr>
              <a:tr h="3197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Screenshot.jpg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1920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1080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overlord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525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655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651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806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7942181"/>
                  </a:ext>
                </a:extLst>
              </a:tr>
            </a:tbl>
          </a:graphicData>
        </a:graphic>
      </p:graphicFrame>
      <p:sp>
        <p:nvSpPr>
          <p:cNvPr id="12" name="Arrow: Left 11">
            <a:extLst>
              <a:ext uri="{FF2B5EF4-FFF2-40B4-BE49-F238E27FC236}">
                <a16:creationId xmlns:a16="http://schemas.microsoft.com/office/drawing/2014/main" id="{BE4DC29A-5404-4917-98D0-D3AEE85DCC71}"/>
              </a:ext>
            </a:extLst>
          </p:cNvPr>
          <p:cNvSpPr/>
          <p:nvPr/>
        </p:nvSpPr>
        <p:spPr>
          <a:xfrm>
            <a:off x="4305828" y="5175884"/>
            <a:ext cx="896112" cy="5120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tf record file">
            <a:extLst>
              <a:ext uri="{FF2B5EF4-FFF2-40B4-BE49-F238E27FC236}">
                <a16:creationId xmlns:a16="http://schemas.microsoft.com/office/drawing/2014/main" id="{87D753CE-B303-402A-8E00-DAFECA78A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616" y="4730513"/>
            <a:ext cx="2464858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38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8A79-C1D4-4633-A59B-35C87AB9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</a:t>
            </a:r>
            <a:r>
              <a:rPr lang="en-US" dirty="0" err="1"/>
              <a:t>MobileNet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A2FE-6A02-474D-B1DA-027B5EA7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>
                <a:hlinkClick r:id="rId2"/>
              </a:rPr>
              <a:t>MobileNets</a:t>
            </a:r>
            <a:r>
              <a:rPr lang="en-US" dirty="0"/>
              <a:t> are small, low-latency, low-power models parameterized to meet the resource constraints of a variety of use cases. They can be built upon for classification, detection, embeddings and segmentation similar to how other popular large scale models, such as Inception, are used.” – </a:t>
            </a:r>
            <a:r>
              <a:rPr lang="en-US" dirty="0">
                <a:hlinkClick r:id="rId3"/>
              </a:rPr>
              <a:t>TensorFlow GitHub</a:t>
            </a:r>
            <a:endParaRPr lang="en-US" dirty="0"/>
          </a:p>
          <a:p>
            <a:r>
              <a:rPr lang="en-US" dirty="0" err="1"/>
              <a:t>MobileNet</a:t>
            </a:r>
            <a:r>
              <a:rPr lang="en-US" dirty="0"/>
              <a:t> is also integrated with Keras allowing us to have even greater interactivity with it.</a:t>
            </a:r>
          </a:p>
        </p:txBody>
      </p:sp>
    </p:spTree>
    <p:extLst>
      <p:ext uri="{BB962C8B-B14F-4D97-AF65-F5344CB8AC3E}">
        <p14:creationId xmlns:p14="http://schemas.microsoft.com/office/powerpoint/2010/main" val="1030303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</TotalTime>
  <Words>113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Starcraft 2 Unit Recognition</vt:lpstr>
      <vt:lpstr>Starcraft 2?</vt:lpstr>
      <vt:lpstr>Collecting Data</vt:lpstr>
      <vt:lpstr>Model: MobileNet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Starcraft 2 Unit Recognition</dc:title>
  <dc:creator>Daniel Chang</dc:creator>
  <cp:lastModifiedBy>Daniel Chang</cp:lastModifiedBy>
  <cp:revision>5</cp:revision>
  <dcterms:created xsi:type="dcterms:W3CDTF">2019-06-24T02:44:44Z</dcterms:created>
  <dcterms:modified xsi:type="dcterms:W3CDTF">2019-06-24T03:05:39Z</dcterms:modified>
</cp:coreProperties>
</file>