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5"/>
  </p:notesMasterIdLst>
  <p:sldIdLst>
    <p:sldId id="328" r:id="rId2"/>
    <p:sldId id="339" r:id="rId3"/>
    <p:sldId id="340" r:id="rId4"/>
    <p:sldId id="341" r:id="rId5"/>
    <p:sldId id="342" r:id="rId6"/>
    <p:sldId id="343" r:id="rId7"/>
    <p:sldId id="345" r:id="rId8"/>
    <p:sldId id="350" r:id="rId9"/>
    <p:sldId id="348" r:id="rId10"/>
    <p:sldId id="344" r:id="rId11"/>
    <p:sldId id="352" r:id="rId12"/>
    <p:sldId id="351" r:id="rId13"/>
    <p:sldId id="353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NSOperation的基本概念" id="{34552B36-9236-4A4F-8C04-F458CFD4A1F9}">
          <p14:sldIdLst>
            <p14:sldId id="339"/>
            <p14:sldId id="340"/>
          </p14:sldIdLst>
        </p14:section>
        <p14:section name="具体使用" id="{939705A2-8B26-4445-B628-6814D4840C6E}">
          <p14:sldIdLst>
            <p14:sldId id="341"/>
            <p14:sldId id="342"/>
          </p14:sldIdLst>
        </p14:section>
        <p14:section name="NSOperationQueue" id="{4FAEB6B4-0895-9D4E-B480-8265D812D48F}">
          <p14:sldIdLst>
            <p14:sldId id="343"/>
            <p14:sldId id="345"/>
            <p14:sldId id="350"/>
          </p14:sldIdLst>
        </p14:section>
        <p14:section name="NSOperation的其他用法" id="{3AC23797-4861-984F-8E69-C8712DDFDFBE}">
          <p14:sldIdLst>
            <p14:sldId id="348"/>
            <p14:sldId id="344"/>
            <p14:sldId id="352"/>
            <p14:sldId id="351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 varScale="1">
        <p:scale>
          <a:sx n="138" d="100"/>
          <a:sy n="138" d="100"/>
        </p:scale>
        <p:origin x="-2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14-8-21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14-8-21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NSOperation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操作依赖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2"/>
            <a:ext cx="8229600" cy="1949828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之间可以设置依赖来保证执行顺序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比如一定要让操作</a:t>
            </a:r>
            <a:r>
              <a:rPr lang="en-US" altLang="zh-CN" sz="1800"/>
              <a:t>A</a:t>
            </a:r>
            <a:r>
              <a:rPr lang="zh-CN" altLang="en-US" sz="1800"/>
              <a:t>执行完后，才能执行操作</a:t>
            </a:r>
            <a:r>
              <a:rPr lang="en-US" altLang="zh-CN" sz="1800"/>
              <a:t>B</a:t>
            </a:r>
            <a:r>
              <a:rPr lang="zh-CN" altLang="en-US" sz="1800"/>
              <a:t>，可以这么写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[operationB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addDependency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:operationA];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操作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B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依赖于操作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A</a:t>
            </a: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Menlo-Regular"/>
            </a:endParaRPr>
          </a:p>
          <a:p>
            <a:r>
              <a:rPr lang="zh-CN" altLang="en-US" sz="1800"/>
              <a:t>可以在不同</a:t>
            </a:r>
            <a:r>
              <a:rPr lang="en-US" altLang="zh-CN" sz="1800"/>
              <a:t>queue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之间创建依赖关系</a:t>
            </a:r>
            <a:endParaRPr lang="en-US" altLang="zh-CN" sz="1800"/>
          </a:p>
        </p:txBody>
      </p:sp>
      <p:grpSp>
        <p:nvGrpSpPr>
          <p:cNvPr id="9" name="组 8"/>
          <p:cNvGrpSpPr/>
          <p:nvPr/>
        </p:nvGrpSpPr>
        <p:grpSpPr>
          <a:xfrm>
            <a:off x="1184474" y="3546073"/>
            <a:ext cx="1969368" cy="2675175"/>
            <a:chOff x="1184474" y="3802915"/>
            <a:chExt cx="1969368" cy="2675175"/>
          </a:xfrm>
        </p:grpSpPr>
        <p:sp>
          <p:nvSpPr>
            <p:cNvPr id="4" name="矩形 3"/>
            <p:cNvSpPr/>
            <p:nvPr/>
          </p:nvSpPr>
          <p:spPr>
            <a:xfrm>
              <a:off x="1184474" y="3802915"/>
              <a:ext cx="1969368" cy="26751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Queue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6874" y="4259272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36874" y="5039504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36874" y="5810027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4233842" y="3546073"/>
            <a:ext cx="1969368" cy="2675175"/>
            <a:chOff x="1184474" y="3802915"/>
            <a:chExt cx="1969368" cy="2675175"/>
          </a:xfrm>
        </p:grpSpPr>
        <p:sp>
          <p:nvSpPr>
            <p:cNvPr id="11" name="矩形 10"/>
            <p:cNvSpPr/>
            <p:nvPr/>
          </p:nvSpPr>
          <p:spPr>
            <a:xfrm>
              <a:off x="1184474" y="3802915"/>
              <a:ext cx="1969368" cy="26751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Queue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36874" y="4259272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36874" y="5039504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36874" y="5810027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</p:grpSp>
      <p:cxnSp>
        <p:nvCxnSpPr>
          <p:cNvPr id="16" name="直线箭头连接符 15"/>
          <p:cNvCxnSpPr>
            <a:stCxn id="8" idx="0"/>
            <a:endCxn id="7" idx="2"/>
          </p:cNvCxnSpPr>
          <p:nvPr/>
        </p:nvCxnSpPr>
        <p:spPr>
          <a:xfrm flipV="1">
            <a:off x="2188275" y="5310612"/>
            <a:ext cx="0" cy="242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3"/>
            <a:endCxn id="14" idx="1"/>
          </p:cNvCxnSpPr>
          <p:nvPr/>
        </p:nvCxnSpPr>
        <p:spPr>
          <a:xfrm>
            <a:off x="3039675" y="5046637"/>
            <a:ext cx="1346567" cy="7705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4" idx="0"/>
            <a:endCxn id="6" idx="3"/>
          </p:cNvCxnSpPr>
          <p:nvPr/>
        </p:nvCxnSpPr>
        <p:spPr>
          <a:xfrm flipH="1" flipV="1">
            <a:off x="3039675" y="4266405"/>
            <a:ext cx="2197968" cy="12867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6350497" y="4669886"/>
            <a:ext cx="2668634" cy="75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/>
              <a:t>注意：不能相互依赖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</a:t>
            </a:r>
            <a:r>
              <a:rPr lang="en-US" altLang="zh-CN" sz="1800"/>
              <a:t>A</a:t>
            </a:r>
            <a:r>
              <a:rPr lang="zh-CN" altLang="en-US" sz="1800"/>
              <a:t>依赖</a:t>
            </a:r>
            <a:r>
              <a:rPr lang="en-US" altLang="zh-CN" sz="1800"/>
              <a:t>B</a:t>
            </a:r>
            <a:r>
              <a:rPr lang="zh-CN" altLang="en-US" sz="1800"/>
              <a:t>，</a:t>
            </a:r>
            <a:r>
              <a:rPr lang="en-US" altLang="zh-CN" sz="1800"/>
              <a:t>B</a:t>
            </a:r>
            <a:r>
              <a:rPr lang="zh-CN" altLang="en-US" sz="1800"/>
              <a:t>依赖</a:t>
            </a:r>
            <a:r>
              <a:rPr lang="en-US" altLang="zh-CN" sz="180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6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操作的监听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可以监听一个操作的执行完毕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))completionBlock;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)setCompletionBlock:(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764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自定义</a:t>
            </a:r>
            <a:r>
              <a:rPr kumimoji="1" lang="en-US" altLang="zh-CN" sz="2800"/>
              <a:t>NSOperation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041" y="1404143"/>
            <a:ext cx="8415655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自定义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的步骤很简单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)main</a:t>
            </a:r>
            <a:r>
              <a:rPr lang="zh-CN" altLang="en-US" sz="1800"/>
              <a:t>方法，在里面实现想执行的任务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)main</a:t>
            </a:r>
            <a:r>
              <a:rPr lang="zh-CN" altLang="en-US" sz="1800"/>
              <a:t>方法的注意点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自己创建自动释放池（因为如果是异步操作，无法访问主线程的自动释放池）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经常通过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)isCancelled</a:t>
            </a:r>
            <a:r>
              <a:rPr lang="zh-CN" altLang="en-US" sz="1800"/>
              <a:t>方法检测操作是否被取消，对取消做出响应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2149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自定义</a:t>
            </a:r>
            <a:r>
              <a:rPr kumimoji="1" lang="en-US" altLang="zh-CN" sz="2800"/>
              <a:t>NSOperation</a:t>
            </a:r>
            <a:r>
              <a:rPr kumimoji="1" lang="zh-CN" altLang="en-US" sz="2800"/>
              <a:t>下载图片思路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4781" y="1403590"/>
            <a:ext cx="2995081" cy="7960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images</a:t>
            </a:r>
            <a:r>
              <a:rPr kumimoji="1" lang="zh-CN" altLang="en-US"/>
              <a:t> </a:t>
            </a:r>
            <a:r>
              <a:rPr kumimoji="1" lang="en-US" altLang="zh-CN"/>
              <a:t>:</a:t>
            </a:r>
            <a:r>
              <a:rPr kumimoji="1" lang="zh-CN" altLang="en-US"/>
              <a:t> 图片缓存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9638" y="1450975"/>
            <a:ext cx="2995081" cy="7960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operations:</a:t>
            </a:r>
            <a:r>
              <a:rPr kumimoji="1" lang="zh-CN" altLang="en-US"/>
              <a:t> 操作缓存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6955" y="2896450"/>
            <a:ext cx="1952488" cy="65365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根据图片的</a:t>
            </a:r>
            <a:r>
              <a:rPr kumimoji="1" lang="en-US" altLang="zh-CN" sz="1600"/>
              <a:t>url</a:t>
            </a:r>
          </a:p>
          <a:p>
            <a:pPr algn="ctr"/>
            <a:r>
              <a:rPr kumimoji="1" lang="zh-CN" altLang="en-US" sz="1600"/>
              <a:t>去</a:t>
            </a:r>
            <a:r>
              <a:rPr kumimoji="1" lang="en-US" altLang="zh-CN" sz="1600"/>
              <a:t>images</a:t>
            </a:r>
            <a:r>
              <a:rPr kumimoji="1" lang="zh-CN" altLang="en-US" sz="1600"/>
              <a:t>中取图片</a:t>
            </a:r>
          </a:p>
        </p:txBody>
      </p:sp>
      <p:sp>
        <p:nvSpPr>
          <p:cNvPr id="8" name="矩形 7"/>
          <p:cNvSpPr/>
          <p:nvPr/>
        </p:nvSpPr>
        <p:spPr>
          <a:xfrm>
            <a:off x="441606" y="1736061"/>
            <a:ext cx="2502220" cy="32051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http://abc.png</a:t>
            </a:r>
            <a:r>
              <a:rPr kumimoji="1" lang="zh-CN" altLang="en-US" sz="1200"/>
              <a:t> </a:t>
            </a:r>
            <a:r>
              <a:rPr kumimoji="1" lang="en-US" altLang="zh-CN" sz="1200"/>
              <a:t>:</a:t>
            </a:r>
            <a:r>
              <a:rPr kumimoji="1" lang="zh-CN" altLang="en-US" sz="1200"/>
              <a:t> 图片对象</a:t>
            </a:r>
          </a:p>
        </p:txBody>
      </p:sp>
      <p:sp>
        <p:nvSpPr>
          <p:cNvPr id="9" name="矩形 8"/>
          <p:cNvSpPr/>
          <p:nvPr/>
        </p:nvSpPr>
        <p:spPr>
          <a:xfrm>
            <a:off x="6346463" y="1802400"/>
            <a:ext cx="2502220" cy="32051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http://abc.png</a:t>
            </a:r>
            <a:r>
              <a:rPr kumimoji="1" lang="zh-CN" altLang="en-US" sz="1200"/>
              <a:t> </a:t>
            </a:r>
            <a:r>
              <a:rPr kumimoji="1" lang="en-US" altLang="zh-CN" sz="1200"/>
              <a:t>:</a:t>
            </a:r>
            <a:r>
              <a:rPr kumimoji="1" lang="zh-CN" altLang="en-US" sz="1200"/>
              <a:t> 下载操作</a:t>
            </a:r>
          </a:p>
        </p:txBody>
      </p:sp>
      <p:sp>
        <p:nvSpPr>
          <p:cNvPr id="10" name="矩形 9"/>
          <p:cNvSpPr/>
          <p:nvPr/>
        </p:nvSpPr>
        <p:spPr>
          <a:xfrm>
            <a:off x="3000694" y="2783440"/>
            <a:ext cx="2543995" cy="87967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根据图片的</a:t>
            </a:r>
            <a:r>
              <a:rPr kumimoji="1" lang="en-US" altLang="zh-CN" sz="1600"/>
              <a:t>url</a:t>
            </a:r>
          </a:p>
          <a:p>
            <a:pPr algn="ctr"/>
            <a:r>
              <a:rPr kumimoji="1" lang="zh-CN" altLang="en-US" sz="1600"/>
              <a:t>去</a:t>
            </a:r>
            <a:r>
              <a:rPr kumimoji="1" lang="en-US" altLang="zh-CN" sz="1600"/>
              <a:t>images</a:t>
            </a:r>
            <a:r>
              <a:rPr kumimoji="1" lang="zh-CN" altLang="en-US" sz="1600"/>
              <a:t>中取图片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显示到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上</a:t>
            </a:r>
          </a:p>
        </p:txBody>
      </p:sp>
      <p:cxnSp>
        <p:nvCxnSpPr>
          <p:cNvPr id="12" name="直线箭头连接符 11"/>
          <p:cNvCxnSpPr>
            <a:stCxn id="7" idx="3"/>
            <a:endCxn id="10" idx="1"/>
          </p:cNvCxnSpPr>
          <p:nvPr/>
        </p:nvCxnSpPr>
        <p:spPr>
          <a:xfrm>
            <a:off x="2189443" y="3223276"/>
            <a:ext cx="8112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34396" y="2199683"/>
            <a:ext cx="302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图片的</a:t>
            </a:r>
            <a:r>
              <a:rPr kumimoji="1" lang="en-US" altLang="zh-CN"/>
              <a:t>URL</a:t>
            </a:r>
            <a:r>
              <a:rPr kumimoji="1" lang="zh-CN" altLang="en-US"/>
              <a:t> 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r>
              <a:rPr kumimoji="1" lang="en-US" altLang="zh-CN"/>
              <a:t>http://abc.png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65107" y="2853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36036" y="35824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cxnSp>
        <p:nvCxnSpPr>
          <p:cNvPr id="18" name="直线箭头连接符 17"/>
          <p:cNvCxnSpPr>
            <a:stCxn id="7" idx="2"/>
            <a:endCxn id="55" idx="0"/>
          </p:cNvCxnSpPr>
          <p:nvPr/>
        </p:nvCxnSpPr>
        <p:spPr>
          <a:xfrm>
            <a:off x="1213199" y="3550102"/>
            <a:ext cx="0" cy="368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3739" y="4660919"/>
            <a:ext cx="2198919" cy="82424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根据图片的</a:t>
            </a:r>
            <a:r>
              <a:rPr kumimoji="1" lang="en-US" altLang="zh-CN" sz="1600"/>
              <a:t>url</a:t>
            </a:r>
          </a:p>
          <a:p>
            <a:pPr algn="ctr"/>
            <a:r>
              <a:rPr kumimoji="1" lang="zh-CN" altLang="en-US" sz="1600"/>
              <a:t>查看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中存不存在下载操作</a:t>
            </a:r>
          </a:p>
        </p:txBody>
      </p:sp>
      <p:cxnSp>
        <p:nvCxnSpPr>
          <p:cNvPr id="22" name="直线箭头连接符 21"/>
          <p:cNvCxnSpPr>
            <a:stCxn id="21" idx="3"/>
            <a:endCxn id="44" idx="1"/>
          </p:cNvCxnSpPr>
          <p:nvPr/>
        </p:nvCxnSpPr>
        <p:spPr>
          <a:xfrm flipV="1">
            <a:off x="2312658" y="5070845"/>
            <a:ext cx="1033112" cy="2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9520" y="55136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cxnSp>
        <p:nvCxnSpPr>
          <p:cNvPr id="24" name="直线箭头连接符 23"/>
          <p:cNvCxnSpPr>
            <a:stCxn id="21" idx="2"/>
            <a:endCxn id="36" idx="0"/>
          </p:cNvCxnSpPr>
          <p:nvPr/>
        </p:nvCxnSpPr>
        <p:spPr>
          <a:xfrm>
            <a:off x="1213199" y="5485161"/>
            <a:ext cx="0" cy="416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4763" y="5901544"/>
            <a:ext cx="1676871" cy="40647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正在下载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384057" y="4659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3345770" y="4698827"/>
            <a:ext cx="2198919" cy="74403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创建下载操作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放到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</a:t>
            </a:r>
          </a:p>
        </p:txBody>
      </p:sp>
      <p:sp>
        <p:nvSpPr>
          <p:cNvPr id="49" name="矩形 48"/>
          <p:cNvSpPr/>
          <p:nvPr/>
        </p:nvSpPr>
        <p:spPr>
          <a:xfrm>
            <a:off x="6871625" y="4515199"/>
            <a:ext cx="2198919" cy="11038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将操作从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中移除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将图片放到</a:t>
            </a:r>
            <a:r>
              <a:rPr kumimoji="1" lang="en-US" altLang="zh-CN" sz="1600"/>
              <a:t>images</a:t>
            </a:r>
            <a:r>
              <a:rPr kumimoji="1" lang="zh-CN" altLang="en-US" sz="1600"/>
              <a:t>中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544689" y="4659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下载完毕</a:t>
            </a:r>
            <a:endParaRPr kumimoji="1" lang="en-US" altLang="zh-CN"/>
          </a:p>
        </p:txBody>
      </p:sp>
      <p:cxnSp>
        <p:nvCxnSpPr>
          <p:cNvPr id="51" name="直线箭头连接符 50"/>
          <p:cNvCxnSpPr>
            <a:stCxn id="44" idx="3"/>
            <a:endCxn id="49" idx="1"/>
          </p:cNvCxnSpPr>
          <p:nvPr/>
        </p:nvCxnSpPr>
        <p:spPr>
          <a:xfrm flipV="1">
            <a:off x="5544689" y="5067114"/>
            <a:ext cx="1326936" cy="3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4763" y="3918356"/>
            <a:ext cx="1676871" cy="40647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显示占位图片</a:t>
            </a:r>
          </a:p>
        </p:txBody>
      </p:sp>
      <p:cxnSp>
        <p:nvCxnSpPr>
          <p:cNvPr id="57" name="直线箭头连接符 56"/>
          <p:cNvCxnSpPr>
            <a:stCxn id="55" idx="2"/>
            <a:endCxn id="21" idx="0"/>
          </p:cNvCxnSpPr>
          <p:nvPr/>
        </p:nvCxnSpPr>
        <p:spPr>
          <a:xfrm>
            <a:off x="1213199" y="4324834"/>
            <a:ext cx="0" cy="336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4" grpId="0"/>
      <p:bldP spid="15" grpId="0"/>
      <p:bldP spid="16" grpId="0"/>
      <p:bldP spid="21" grpId="0" animBg="1"/>
      <p:bldP spid="23" grpId="0"/>
      <p:bldP spid="36" grpId="0" animBg="1"/>
      <p:bldP spid="42" grpId="0"/>
      <p:bldP spid="44" grpId="0" animBg="1"/>
      <p:bldP spid="49" grpId="0" animBg="1"/>
      <p:bldP spid="50" grpId="0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配合使用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也能实现多线程编程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实现多线程的具体步骤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先将需要执行的操作封装到一个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对象中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TW" altLang="en-US" sz="1800"/>
              <a:t>然后将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TW" altLang="en-US" sz="1800"/>
              <a:t>对象添加到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TW" altLang="en-US" sz="1800"/>
              <a:t>中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系统会自动将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中的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取出来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将取出的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封装的操作放到一条新线程中执行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NSOperation</a:t>
            </a:r>
            <a:r>
              <a:rPr kumimoji="1" lang="zh-CN" altLang="en-US" dirty="0"/>
              <a:t>的子类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是个抽象类，并不具备封装操作的能力，必须使用它的子类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子类的方式有</a:t>
            </a:r>
            <a:r>
              <a:rPr lang="en-US" altLang="zh-CN" sz="1800"/>
              <a:t>3</a:t>
            </a:r>
            <a:r>
              <a:rPr lang="zh-CN" altLang="en-US" sz="1800"/>
              <a:t>种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NSInvocationOperation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自定义子类继承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，实现内部相应的方法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948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NSInvocationOperation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NSInvocationOperation</a:t>
            </a:r>
            <a:r>
              <a:rPr lang="zh-CN" altLang="en-US" sz="1800"/>
              <a:t>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)initWithTarget:(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)target selector:(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)sel 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)arg;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方法开始执行操作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)start;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一旦执行操作，就会调用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target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sel</a:t>
            </a:r>
            <a:r>
              <a:rPr lang="zh-CN" altLang="en-US" sz="1800"/>
              <a:t>方法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默认情况下，调用了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方法后并不会开一条新线程去执行操作，而是在当前线程同步执行操作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只有将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放到一个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中，才会异步执行操作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961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NSBlockOperation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zh-CN" altLang="en-US" sz="1800"/>
              <a:t>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)blockOperationWithBlock:(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通过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addExecutionBlock:</a:t>
            </a:r>
            <a:r>
              <a:rPr lang="zh-CN" altLang="en-US" sz="1800"/>
              <a:t>方法添加更多的操作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)addExecutionBlock:(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800"/>
              <a:t>注意：只要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zh-CN" altLang="en-US" sz="1800"/>
              <a:t>封装的操作数 </a:t>
            </a:r>
            <a:r>
              <a:rPr lang="en-US" altLang="zh-CN" sz="1800"/>
              <a:t>&gt;</a:t>
            </a:r>
            <a:r>
              <a:rPr lang="zh-CN" altLang="en-US" sz="1800"/>
              <a:t> </a:t>
            </a:r>
            <a:r>
              <a:rPr lang="en-US" altLang="zh-CN" sz="1800"/>
              <a:t>1</a:t>
            </a:r>
            <a:r>
              <a:rPr lang="zh-CN" altLang="en-US" sz="1800"/>
              <a:t>，就会异步执行操作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407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NSOperationQueue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可以调用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方法来执行任务，但默认是同步执行的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</a:t>
            </a:r>
            <a:r>
              <a:rPr lang="zh-TW" altLang="en-US" sz="1800"/>
              <a:t>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TW" altLang="en-US" sz="1800"/>
              <a:t>添加到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（</a:t>
            </a:r>
            <a:r>
              <a:rPr lang="zh-TW" altLang="en-US" sz="1800"/>
              <a:t>操作队列</a:t>
            </a:r>
            <a:r>
              <a:rPr lang="zh-CN" altLang="zh-TW" sz="1800"/>
              <a:t>）</a:t>
            </a:r>
            <a:r>
              <a:rPr lang="zh-TW" altLang="en-US" sz="1800"/>
              <a:t>中，</a:t>
            </a:r>
            <a:r>
              <a:rPr lang="zh-CN" altLang="en-US" sz="1800"/>
              <a:t>系统会自动</a:t>
            </a:r>
            <a:r>
              <a:rPr lang="zh-TW" altLang="en-US" sz="1800"/>
              <a:t>异步执行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中的操作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添加操作到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中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)addOperation:(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*)op;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)addOperationWithBlock:(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</p:txBody>
      </p:sp>
    </p:spTree>
    <p:extLst>
      <p:ext uri="{BB962C8B-B14F-4D97-AF65-F5344CB8AC3E}">
        <p14:creationId xmlns:p14="http://schemas.microsoft.com/office/powerpoint/2010/main" val="12083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最大并发数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什么是并发数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同时执行的任务数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比如，同时开</a:t>
            </a:r>
            <a:r>
              <a:rPr lang="en-US" altLang="zh-CN" sz="1800"/>
              <a:t>3</a:t>
            </a:r>
            <a:r>
              <a:rPr lang="zh-CN" altLang="en-US" sz="1800"/>
              <a:t>个线程执行</a:t>
            </a:r>
            <a:r>
              <a:rPr lang="en-US" altLang="zh-CN" sz="1800"/>
              <a:t>3</a:t>
            </a:r>
            <a:r>
              <a:rPr lang="zh-CN" altLang="en-US" sz="1800"/>
              <a:t>个任务，并发数就是</a:t>
            </a:r>
            <a:r>
              <a:rPr lang="zh-CN" altLang="zh-CN" sz="1800"/>
              <a:t>3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最大并发数的相关方法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)maxConcurrentOperationCount;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)setMaxConcurrentOperationCount:(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)cnt;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157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队列的取消、暂停、恢复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5577"/>
            <a:ext cx="8529821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取消队列的所有操作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)cancelAllOperations;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提示：也可以调用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)cancel</a:t>
            </a:r>
            <a:r>
              <a:rPr lang="zh-CN" altLang="en-US" sz="1800"/>
              <a:t>方法取消单个操作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暂停和恢复队列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)setSuspended:(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)b;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YES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代表暂停队列，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NO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代表恢复队列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)isSuspended;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290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操作优先级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en-US" sz="1800"/>
              <a:t>设置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在</a:t>
            </a:r>
            <a:r>
              <a:rPr lang="en-US" altLang="zh-CN" sz="1800"/>
              <a:t>queue</a:t>
            </a:r>
            <a:r>
              <a:rPr lang="zh-CN" altLang="en-US" sz="1800"/>
              <a:t>中的优先级，可以改变操作的执行优先级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NSOperationQueuePriority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)queuePriority;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)setQueuePriority:(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NSOperationQueuePriority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)p;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优先级的取值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NSOperationQueuePriorityVeryLow = -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8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L,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NSOperationQueuePriorityLow = -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L,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NSOperationQueuePriorityNormal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NSOperationQueuePriorityHigh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NSOperationQueuePriorityVeryHigh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8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61574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7364</TotalTime>
  <Words>634</Words>
  <Application>Microsoft Macintosh PowerPoint</Application>
  <PresentationFormat>全屏显示(4:3)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框架PPT2014</vt:lpstr>
      <vt:lpstr>多线程 NSOperation</vt:lpstr>
      <vt:lpstr>简介</vt:lpstr>
      <vt:lpstr>NSOperation的子类</vt:lpstr>
      <vt:lpstr>NSInvocationOperation</vt:lpstr>
      <vt:lpstr>NSBlockOperation</vt:lpstr>
      <vt:lpstr>NSOperationQueue</vt:lpstr>
      <vt:lpstr>最大并发数</vt:lpstr>
      <vt:lpstr>队列的取消、暂停、恢复</vt:lpstr>
      <vt:lpstr>操作优先级</vt:lpstr>
      <vt:lpstr>操作依赖</vt:lpstr>
      <vt:lpstr>操作的监听</vt:lpstr>
      <vt:lpstr>自定义NSOperation</vt:lpstr>
      <vt:lpstr>自定义NSOperation下载图片思路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3969</cp:revision>
  <dcterms:created xsi:type="dcterms:W3CDTF">2013-07-22T07:36:09Z</dcterms:created>
  <dcterms:modified xsi:type="dcterms:W3CDTF">2014-08-21T01:07:50Z</dcterms:modified>
</cp:coreProperties>
</file>