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7"/>
  </p:notesMasterIdLst>
  <p:sldIdLst>
    <p:sldId id="328" r:id="rId2"/>
    <p:sldId id="352" r:id="rId3"/>
    <p:sldId id="353" r:id="rId4"/>
    <p:sldId id="354" r:id="rId5"/>
    <p:sldId id="355" r:id="rId6"/>
    <p:sldId id="356" r:id="rId7"/>
    <p:sldId id="357" r:id="rId8"/>
    <p:sldId id="368" r:id="rId9"/>
    <p:sldId id="364" r:id="rId10"/>
    <p:sldId id="367" r:id="rId11"/>
    <p:sldId id="366" r:id="rId12"/>
    <p:sldId id="361" r:id="rId13"/>
    <p:sldId id="360" r:id="rId14"/>
    <p:sldId id="362" r:id="rId15"/>
    <p:sldId id="369" r:id="rId16"/>
    <p:sldId id="365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52"/>
          </p14:sldIdLst>
        </p14:section>
        <p14:section name="配置" id="{8CE19DDA-9D5C-1244-9E6C-D05D175C04A2}">
          <p14:sldIdLst>
            <p14:sldId id="353"/>
            <p14:sldId id="354"/>
          </p14:sldIdLst>
        </p14:section>
        <p14:section name="基本使用" id="{07854228-9DF3-014E-B262-5B1C63C74A65}">
          <p14:sldIdLst>
            <p14:sldId id="355"/>
            <p14:sldId id="356"/>
            <p14:sldId id="357"/>
            <p14:sldId id="368"/>
            <p14:sldId id="364"/>
            <p14:sldId id="367"/>
            <p14:sldId id="366"/>
          </p14:sldIdLst>
        </p14:section>
        <p14:section name="POST请求" id="{349DBB3A-518E-0A4D-9A29-F23928D0C404}">
          <p14:sldIdLst>
            <p14:sldId id="361"/>
          </p14:sldIdLst>
        </p14:section>
        <p14:section name="文件上传下载" id="{5D9C3196-754C-254F-967D-DDF30D9295A1}">
          <p14:sldIdLst>
            <p14:sldId id="360"/>
            <p14:sldId id="362"/>
            <p14:sldId id="369"/>
            <p14:sldId id="365"/>
          </p14:sldIdLst>
        </p14:section>
        <p14:section name="缓存" id="{A49EA07F-D9E1-C846-82F5-53801A3E8827}">
          <p14:sldIdLst>
            <p14:sldId id="370"/>
            <p14:sldId id="371"/>
            <p14:sldId id="372"/>
            <p14:sldId id="373"/>
            <p14:sldId id="374"/>
            <p14:sldId id="375"/>
            <p14:sldId id="376"/>
          </p14:sldIdLst>
        </p14:section>
        <p14:section name="其他" id="{F9032A3C-7E32-F448-AB3E-C3A833637A30}">
          <p14:sldIdLst>
            <p14:sldId id="377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166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14/7/3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dotey/archive/2011/05/10/2041966.html" TargetMode="External"/><Relationship Id="rId4" Type="http://schemas.openxmlformats.org/officeDocument/2006/relationships/hyperlink" Target="http://www.oschina.net/question/54100_3618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keb/asi-http-reques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ASI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</a:t>
            </a:r>
            <a:r>
              <a:rPr kumimoji="1" lang="zh-CN" altLang="en-US"/>
              <a:t>的</a:t>
            </a:r>
            <a:r>
              <a:rPr kumimoji="1" lang="en-US" altLang="zh-CN"/>
              <a:t>block</a:t>
            </a:r>
            <a:r>
              <a:rPr kumimoji="1" lang="zh-CN" altLang="en-US"/>
              <a:t>回调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99791" y="1398355"/>
            <a:ext cx="8705173" cy="497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(^ASIBasicBlock)(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(^ASIHeadersBlock)(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*responseHeaders);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(^ASISizeBlock)(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size);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(^ASIProgressBlock)(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size,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total);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(^ASIDataBlock)(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*data);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09179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获得服务器的响应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r>
              <a:rPr lang="zh-CN" altLang="en-US" sz="1800"/>
              <a:t>获得状态码</a:t>
            </a:r>
            <a:r>
              <a:rPr lang="en-US" altLang="zh-CN" sz="1800"/>
              <a:t>\</a:t>
            </a:r>
            <a:r>
              <a:rPr lang="zh-CN" altLang="en-US" sz="1800"/>
              <a:t>状态信息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responseStatusCode;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*responseStatusMessage;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获得响应头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*responseHeaders;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获得实体内容（响应体）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*)responseData;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*)responseString;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7461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发送</a:t>
            </a:r>
            <a:r>
              <a:rPr kumimoji="1" lang="en-US" altLang="zh-CN"/>
              <a:t>POST</a:t>
            </a:r>
            <a:r>
              <a:rPr kumimoji="1" lang="zh-CN" altLang="en-US"/>
              <a:t>请求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41600" y="1408169"/>
            <a:ext cx="8645526" cy="4675188"/>
          </a:xfrm>
        </p:spPr>
        <p:txBody>
          <a:bodyPr>
            <a:normAutofit/>
          </a:bodyPr>
          <a:lstStyle/>
          <a:p>
            <a:r>
              <a:rPr lang="zh-CN" altLang="en-US" sz="1600"/>
              <a:t>包含头文件：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"ASIFormDataRequest.h"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创建请求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@"http://192.168.1.103:8080/MJServer/login"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设置请求参数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addPostValue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@"username"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addPostValue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@"pwd"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/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注意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addPostValue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setPostValue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的区别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78823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2708" y="1355548"/>
            <a:ext cx="8762256" cy="5051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添加普通的请求参数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addPostValue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@"MJ"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@"username"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添加文件参数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*file = 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@"musicplayer.png"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addFile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:file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@"file"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或者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*image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@"musicplayer"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*data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UIImagePNGRepresentation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(image);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:data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withFileName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@"test.png"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andContentType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@"image/png"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@"file"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50531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</a:t>
            </a:r>
            <a:r>
              <a:rPr kumimoji="1" lang="en-US" altLang="zh-CN"/>
              <a:t> – </a:t>
            </a:r>
            <a:r>
              <a:rPr kumimoji="1" lang="en-US" altLang="en-US"/>
              <a:t>添加文件参数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r>
              <a:rPr lang="zh-CN" altLang="en-US" sz="1800"/>
              <a:t>有</a:t>
            </a:r>
            <a:r>
              <a:rPr lang="en-US" altLang="zh-CN" sz="1800"/>
              <a:t>2</a:t>
            </a:r>
            <a:r>
              <a:rPr lang="zh-CN" altLang="en-US" sz="1800"/>
              <a:t>种添加文件参数的方法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通过文件的全路径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)addFile:(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*)filePath forKey:(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*)key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)addFile:(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*)filePath withFileName:(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*)fileName andContentType:(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*)contentType forKey:(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*)key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通过文件的具体数据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)addData:(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)data withFileName:(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*)fileName andContentType:(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*)contentType forKey:(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*)key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129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文件下载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设置缓存路径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*tmp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NSTemporaryDirectory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downloadDestinationPath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[tmp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stringByAppendingPathComponent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C41A16"/>
                </a:solidFill>
                <a:latin typeface="Menlo-Regular"/>
              </a:rPr>
              <a:t>@"tools.zip"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设置下载代理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downloadProgressDelegate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progressView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大文件支持断点续传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setAllowResumeForFileDownloads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690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监听文件上传</a:t>
            </a:r>
            <a:r>
              <a:rPr kumimoji="1" lang="en-US" altLang="zh-CN"/>
              <a:t>\</a:t>
            </a:r>
            <a:r>
              <a:rPr kumimoji="1" lang="zh-CN" altLang="en-US"/>
              <a:t>下载进度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r>
              <a:rPr lang="zh-CN" altLang="en-US" sz="1800"/>
              <a:t>成为</a:t>
            </a:r>
            <a:r>
              <a:rPr lang="en-US" altLang="zh-CN" sz="1800"/>
              <a:t>ASI</a:t>
            </a:r>
            <a:r>
              <a:rPr lang="zh-CN" altLang="en-US" sz="1800"/>
              <a:t>的代理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)setUploadProgressDelegate:(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)newDelegate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遵守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ASIProgressDelegate</a:t>
            </a:r>
            <a:r>
              <a:rPr lang="zh-CN" altLang="en-US" sz="1800"/>
              <a:t>协议，实现协议方法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)setProgress:(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)newProgress;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083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/>
              <a:t>ASI</a:t>
            </a:r>
            <a:r>
              <a:rPr lang="zh-CN" altLang="en-US" sz="1800"/>
              <a:t>也提供了数据缓存功能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它只对</a:t>
            </a:r>
            <a:r>
              <a:rPr lang="en-US" altLang="zh-CN" sz="1800"/>
              <a:t>Get</a:t>
            </a:r>
            <a:r>
              <a:rPr lang="zh-CN" altLang="en-US" sz="1800"/>
              <a:t>请求的响应数据进行缓存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被缓存的数据必需是成功的</a:t>
            </a:r>
            <a:r>
              <a:rPr lang="en-US" altLang="zh-CN" sz="1800"/>
              <a:t>200</a:t>
            </a:r>
            <a:r>
              <a:rPr lang="zh-CN" altLang="en-US" sz="1800"/>
              <a:t>请求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zh-CN" altLang="en-US" sz="1800"/>
              <a:t>类管理缓存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常见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zh-CN" altLang="en-US" sz="1800"/>
              <a:t>用法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取得默认的缓存对象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*cache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sharedCache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设置缓存策略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)setDefaultCachePolicy:(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)cachePolicy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设置缓存路径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)setStoragePath:(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*)path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563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缓存策略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lang="en-US" altLang="zh-CN"/>
              <a:t>ASICachePolicy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r>
              <a:rPr lang="zh-CN" altLang="en-US" sz="1800"/>
              <a:t>缓存策略：什么时候进行缓存，缓存数据的利用方式。可用组合使用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默认缓存策略：如果存在未过期的缓存数据，则使用缓存；否则进行网络请求，判断服务器版本与本地版本是否一样，如果一样，则使用缓存。如果服务器有新版本，会进行网络请求，并更新本地缓存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ASIUseDefaultCachePolicy</a:t>
            </a: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ASIAskServerIfModifiedWhenStaleCachePolicy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与默认缓存大致一样，区别仅是每次请求都会 去服务器判断是否有更新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ASIAskServerIfModifiedCachePolicy</a:t>
            </a:r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不读取缓存数据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ASIDoNotReadFromCacheCachePolicy</a:t>
            </a:r>
          </a:p>
        </p:txBody>
      </p:sp>
    </p:spTree>
    <p:extLst>
      <p:ext uri="{BB962C8B-B14F-4D97-AF65-F5344CB8AC3E}">
        <p14:creationId xmlns:p14="http://schemas.microsoft.com/office/powerpoint/2010/main" val="3358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缓存策略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lang="en-US" altLang="zh-CN"/>
              <a:t>ASICachePolicy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lang="zh-CN" altLang="en-US" sz="1800"/>
              <a:t>不缓存数据，不写缓存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ASIDoNotWriteToCacheCachePolicy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如果有缓存，不管其过期与否，总会拿来使用，没有缓存就重新请求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ASIOnlyLoadIfNotCachedCachePolicy</a:t>
            </a:r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有缓存，拿来使用，如果没有缓存，请求将被取消（没有错误信息）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ASIDontLoadCachePolicy</a:t>
            </a:r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请求失败时，如果有缓存则返回缓存（经常被用来与其它选项组合使用）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ASIFallbackToCacheIfLoadFailsCachePolicy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709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ASI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全称是</a:t>
            </a:r>
            <a:r>
              <a:rPr kumimoji="1" lang="en-US" altLang="zh-CN" sz="1800"/>
              <a:t>ASIHTTPRequest</a:t>
            </a:r>
            <a:r>
              <a:rPr kumimoji="1" lang="zh-CN" altLang="en-US" sz="1800"/>
              <a:t>，外号“</a:t>
            </a:r>
            <a:r>
              <a:rPr kumimoji="1" lang="en-US" altLang="zh-CN" sz="1800"/>
              <a:t>HTTP</a:t>
            </a:r>
            <a:r>
              <a:rPr kumimoji="1" lang="zh-CN" altLang="en-US" sz="1800"/>
              <a:t>终结者”，功能十分强大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基于底层的</a:t>
            </a:r>
            <a:r>
              <a:rPr kumimoji="1" lang="en-US" altLang="zh-CN" sz="1800"/>
              <a:t>CFNetwork</a:t>
            </a:r>
            <a:r>
              <a:rPr kumimoji="1" lang="zh-CN" altLang="en-US" sz="1800"/>
              <a:t>框架，运行效率很高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可惜作者早已停止更新，有一些潜在的</a:t>
            </a:r>
            <a:r>
              <a:rPr kumimoji="1" lang="en-US" altLang="zh-CN" sz="1800"/>
              <a:t>BUG</a:t>
            </a:r>
            <a:r>
              <a:rPr kumimoji="1" lang="zh-CN" altLang="en-US" sz="1800"/>
              <a:t>无人去解决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很多公司的旧项目里面都残留着它的身影，以前的很多</a:t>
            </a:r>
            <a:r>
              <a:rPr kumimoji="1" lang="en-US" altLang="zh-CN" sz="1800"/>
              <a:t>iOS</a:t>
            </a:r>
            <a:r>
              <a:rPr kumimoji="1" lang="zh-CN" altLang="en-US" sz="1800"/>
              <a:t>项目都是</a:t>
            </a:r>
            <a:r>
              <a:rPr kumimoji="1" lang="en-US" altLang="zh-CN" sz="1800"/>
              <a:t>ASI</a:t>
            </a:r>
            <a:r>
              <a:rPr kumimoji="1" lang="zh-CN" altLang="en-US" sz="1800"/>
              <a:t> </a:t>
            </a:r>
            <a:r>
              <a:rPr kumimoji="1" lang="en-US" altLang="zh-CN" sz="1800"/>
              <a:t>+</a:t>
            </a:r>
            <a:r>
              <a:rPr kumimoji="1" lang="zh-CN" altLang="en-US" sz="1800"/>
              <a:t> </a:t>
            </a:r>
            <a:r>
              <a:rPr kumimoji="1" lang="en-US" altLang="zh-CN" sz="1800"/>
              <a:t>SBJson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会不会用</a:t>
            </a:r>
            <a:r>
              <a:rPr kumimoji="1" lang="en-US" altLang="zh-CN" sz="1800"/>
              <a:t>ASI</a:t>
            </a:r>
            <a:r>
              <a:rPr kumimoji="1" lang="zh-CN" altLang="en-US" sz="1800"/>
              <a:t>，可以算是检验是否为老牌</a:t>
            </a:r>
            <a:r>
              <a:rPr kumimoji="1" lang="en-US" altLang="zh-CN" sz="1800"/>
              <a:t>iOS</a:t>
            </a:r>
            <a:r>
              <a:rPr kumimoji="1" lang="zh-CN" altLang="en-US" sz="1800"/>
              <a:t>程序员的标准之一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ASI</a:t>
            </a:r>
            <a:r>
              <a:rPr kumimoji="1" lang="zh-CN" altLang="en-US" sz="1800"/>
              <a:t>的</a:t>
            </a:r>
            <a:r>
              <a:rPr kumimoji="1" lang="en-US" altLang="zh-CN" sz="1800"/>
              <a:t>github</a:t>
            </a:r>
            <a:r>
              <a:rPr kumimoji="1" lang="zh-CN" altLang="en-US" sz="1800"/>
              <a:t>地址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2"/>
              </a:rPr>
              <a:t>https://github.com/pokeb/asi-http-request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ASI</a:t>
            </a:r>
            <a:r>
              <a:rPr kumimoji="1" lang="zh-CN" altLang="en-US" sz="1800"/>
              <a:t>的使用参考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3"/>
              </a:rPr>
              <a:t>http://www.cnblogs.com/dotey/archive/2011/05/10/2041966.html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4"/>
              </a:rPr>
              <a:t>http://www.oschina.net/question/54100_36184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缓存某个请求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设置缓存策略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*cache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sharedCache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[cache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setDefaultCachePolicy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ASIOnlyLoadIfNotCachedCachePolicy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|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ASIFallbackToCacheIfLoadFailsCachePolicy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使用缓存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:cache];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设置缓存的存储策略（永久存储）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setCacheStoragePolicy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ASICachePermanentlyCacheStoragePolicy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510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ASIHTTPRequest</a:t>
            </a:r>
            <a:r>
              <a:rPr lang="zh-CN" altLang="en-US"/>
              <a:t>缓存的存储策略</a:t>
            </a:r>
            <a:endParaRPr lang="en-US" altLang="zh-CN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r>
              <a:rPr lang="zh-CN" altLang="en-US" sz="1800"/>
              <a:t>缓存的存储策略：缓存需要保存多长时间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TW" altLang="en-US" sz="1800"/>
              <a:t>默认策略，基于</a:t>
            </a:r>
            <a:r>
              <a:rPr lang="en-US" altLang="zh-TW" sz="1800"/>
              <a:t>session</a:t>
            </a:r>
            <a:r>
              <a:rPr lang="zh-TW" altLang="en-US" sz="1800"/>
              <a:t>的缓存数据存储，当下次运行或</a:t>
            </a:r>
            <a:r>
              <a:rPr lang="en-US" altLang="zh-TW" sz="1800"/>
              <a:t>[ASIHTTPRequest clearSession]</a:t>
            </a:r>
            <a:r>
              <a:rPr lang="zh-TW" altLang="en-US" sz="1800"/>
              <a:t>时，缓存将失效（</a:t>
            </a:r>
            <a:r>
              <a:rPr lang="zh-CN" altLang="en-US" sz="1800">
                <a:solidFill>
                  <a:srgbClr val="FF0000"/>
                </a:solidFill>
              </a:rPr>
              <a:t>内存缓存</a:t>
            </a:r>
            <a:r>
              <a:rPr lang="zh-TW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ASICacheForSessionDurationCacheStoragePolicy</a:t>
            </a:r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缓存数据永久保存在本地（</a:t>
            </a:r>
            <a:r>
              <a:rPr lang="zh-CN" altLang="en-US" sz="1800">
                <a:solidFill>
                  <a:srgbClr val="FF0000"/>
                </a:solidFill>
              </a:rPr>
              <a:t>硬盘缓存</a:t>
            </a:r>
            <a:r>
              <a:rPr lang="zh-CN" altLang="en-US" sz="1800"/>
              <a:t>）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ASICachePermanentlyCacheStoragePolicy</a:t>
            </a:r>
          </a:p>
        </p:txBody>
      </p:sp>
    </p:spTree>
    <p:extLst>
      <p:ext uri="{BB962C8B-B14F-4D97-AF65-F5344CB8AC3E}">
        <p14:creationId xmlns:p14="http://schemas.microsoft.com/office/powerpoint/2010/main" val="339203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缓存所有请求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设置缓存策略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*cache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sharedCache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[cache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setDefaultCachePolicy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ASIOnlyLoadIfNotCachedCachePolicy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|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ASIFallbackToCacheIfLoadFailsCachePolicy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使用缓存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setDefaultCache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:cache];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919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缓存的其他特性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设置缓存的有效期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setSecondsToCache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60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60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24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缓存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7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天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800"/>
              <a:t>判断数据是否从缓存读取的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useCache = 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didUseCachedResponse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9324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ASIHTTPRequest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实际上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kumimoji="1" lang="zh-CN" altLang="en-US" sz="1800"/>
              <a:t>继承自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kumimoji="1" lang="zh-CN" altLang="en-US" sz="1800"/>
              <a:t>，意味着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可以将多个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kumimoji="1" lang="zh-CN" altLang="en-US" sz="1800"/>
              <a:t>放到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kumimoji="1" lang="zh-CN" altLang="en-US" sz="1800"/>
              <a:t>中，同时管理多个请求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可以设置请求之间的依赖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…</a:t>
            </a:r>
            <a:r>
              <a:rPr kumimoji="1" lang="zh-CN" altLang="en-US" sz="1800"/>
              <a:t> </a:t>
            </a:r>
            <a:r>
              <a:rPr kumimoji="1" lang="en-US" altLang="zh-CN" sz="1800"/>
              <a:t>…</a:t>
            </a: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kumimoji="1" lang="zh-CN" altLang="en-US" sz="1800"/>
              <a:t>继承自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</a:p>
        </p:txBody>
      </p:sp>
    </p:spTree>
    <p:extLst>
      <p:ext uri="{BB962C8B-B14F-4D97-AF65-F5344CB8AC3E}">
        <p14:creationId xmlns:p14="http://schemas.microsoft.com/office/powerpoint/2010/main" val="292793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其他用法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现在是否有网络请求在处理中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isNetworkInUse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/>
              <a:t>当正在请求时，是否要在状态栏显示联网状态（转圈圈）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setShouldUpdateNetworkActivityIndicator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/>
              <a:t>当应用后台运行时，是否仍然继续处理网络请求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shouldContinueWhenAppEntersBackground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设置请求超时后重试的次数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numberOfTimesToRetryOnTimeout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重试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2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次</a:t>
            </a:r>
            <a:endParaRPr kumimoji="1" lang="en-US" altLang="zh-CN" sz="1800"/>
          </a:p>
          <a:p>
            <a:pPr marL="0" indent="0">
              <a:buNone/>
            </a:pPr>
            <a:endParaRPr lang="en-US" altLang="zh-CN" sz="1800">
              <a:solidFill>
                <a:srgbClr val="3F6E74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53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配置 </a:t>
            </a:r>
            <a:r>
              <a:rPr kumimoji="1" lang="en-US" altLang="zh-CN"/>
              <a:t>–</a:t>
            </a:r>
            <a:r>
              <a:rPr kumimoji="1" lang="zh-CN" altLang="en-US"/>
              <a:t> 导入源码</a:t>
            </a:r>
          </a:p>
        </p:txBody>
      </p:sp>
      <p:pic>
        <p:nvPicPr>
          <p:cNvPr id="4" name="图片 3" descr="QQ20140629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1" y="1408168"/>
            <a:ext cx="2783805" cy="5002580"/>
          </a:xfrm>
          <a:prstGeom prst="rect">
            <a:avLst/>
          </a:prstGeom>
        </p:spPr>
      </p:pic>
      <p:pic>
        <p:nvPicPr>
          <p:cNvPr id="5" name="图片 4" descr="QQ20140629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73" y="3338084"/>
            <a:ext cx="4699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配置 </a:t>
            </a:r>
            <a:r>
              <a:rPr kumimoji="1" lang="en-US" altLang="zh-CN"/>
              <a:t>–</a:t>
            </a:r>
            <a:r>
              <a:rPr kumimoji="1" lang="zh-CN" altLang="en-US"/>
              <a:t> 添加依赖类库</a:t>
            </a:r>
          </a:p>
        </p:txBody>
      </p:sp>
      <p:pic>
        <p:nvPicPr>
          <p:cNvPr id="7" name="图片 6" descr="QQ20140629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76" y="1855091"/>
            <a:ext cx="4516949" cy="28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发送同步请求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274142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/>
              <a:t>包含主文件</a:t>
            </a:r>
            <a:r>
              <a:rPr kumimoji="1" lang="zh-CN" altLang="zh-CN" sz="1600"/>
              <a:t> </a:t>
            </a:r>
            <a:r>
              <a:rPr kumimoji="1" lang="zh-CN" altLang="en-US" sz="1600"/>
              <a:t>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"ASIHTTPRequest.h"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创建请求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@"http://192.168.1.103:8080/MJServer/login?username=123&amp;pwd=123"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timeOutSeconds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超时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发送同步请求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startSynchronous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获得错误信息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*error = 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error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出错了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} </a:t>
            </a:r>
            <a:r>
              <a:rPr lang="da-DK" altLang="zh-CN" sz="1600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获得服务器的响应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*data = 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responseData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[request responseData]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165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发送异步请求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创建请求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@"http://192.168.1.103:8080/MJServer/login?username=123&amp;pwd=123"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timeOutSeconds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超时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设置代理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delegate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发送异步请求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startAsynchronous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ASI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通过代理的方式处理异步请求，请求成功、失败都会通知代理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zh-CN" sz="1600">
                <a:solidFill>
                  <a:srgbClr val="007400"/>
                </a:solidFill>
                <a:latin typeface="Menlo-Regular"/>
              </a:rPr>
              <a:t>/</a:t>
            </a:r>
            <a:r>
              <a:rPr kumimoji="1" lang="en-US" altLang="zh-CN" sz="1600">
                <a:solidFill>
                  <a:srgbClr val="007400"/>
                </a:solidFill>
                <a:latin typeface="Menlo-Regular"/>
              </a:rPr>
              <a:t>/</a:t>
            </a:r>
            <a:r>
              <a:rPr kumimoji="1" lang="zh-CN" altLang="en-US" sz="1600">
                <a:solidFill>
                  <a:srgbClr val="007400"/>
                </a:solidFill>
                <a:latin typeface="Menlo-Regular"/>
              </a:rPr>
              <a:t>   代理需要遵守</a:t>
            </a:r>
            <a:r>
              <a:rPr kumimoji="1" lang="en-US" altLang="zh-CN" sz="1600">
                <a:solidFill>
                  <a:srgbClr val="007400"/>
                </a:solidFill>
                <a:latin typeface="Menlo-Regular"/>
              </a:rPr>
              <a:t>ASIHTTPRequestDelegate</a:t>
            </a:r>
            <a:r>
              <a:rPr kumimoji="1" lang="zh-CN" altLang="en-US" sz="1600">
                <a:solidFill>
                  <a:srgbClr val="007400"/>
                </a:solidFill>
                <a:latin typeface="Menlo-Regular"/>
              </a:rPr>
              <a:t>协议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741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ASIHTTPRequestDelegate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r>
              <a:rPr lang="zh-CN" altLang="en-US" sz="1800"/>
              <a:t>接收到服务器的数据就调用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)request:(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 didReceiveData:(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*)data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请求失败就调用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)requestFailed:(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请求成功完毕就调用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)requestFinished:(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注意</a:t>
            </a:r>
            <a:r>
              <a:rPr kumimoji="1" lang="zh-CN" altLang="zh-CN" sz="1800"/>
              <a:t>：</a:t>
            </a:r>
            <a:r>
              <a:rPr kumimoji="1" lang="zh-CN" altLang="en-US" sz="1800"/>
              <a:t>应当在控制器被销毁的时候，取消请求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clearDelegatesAndCancel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383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</a:t>
            </a:r>
            <a:r>
              <a:rPr kumimoji="1" lang="zh-CN" altLang="en-US"/>
              <a:t>的</a:t>
            </a:r>
            <a:r>
              <a:rPr kumimoji="1" lang="en-US" altLang="zh-CN"/>
              <a:t>SEL</a:t>
            </a:r>
            <a:r>
              <a:rPr kumimoji="1" lang="zh-CN" altLang="en-US"/>
              <a:t>回调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didStartSelector;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didReceiveResponseHeadersSelector;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willRedirectSelector;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didFinishSelector;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didFailSelector;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didReceiveDataSelector;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629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</a:t>
            </a:r>
            <a:r>
              <a:rPr kumimoji="1" lang="zh-CN" altLang="en-US"/>
              <a:t>的</a:t>
            </a:r>
            <a:r>
              <a:rPr kumimoji="1" lang="en-US" altLang="zh-CN"/>
              <a:t>block</a:t>
            </a:r>
            <a:r>
              <a:rPr kumimoji="1" lang="zh-CN" altLang="en-US"/>
              <a:t>回调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99791" y="1398355"/>
            <a:ext cx="8705173" cy="4979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)setStartedBlock:(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)aStartedBlock;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)setHeadersReceivedBlock:(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ASIHeadersBlock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)aReceivedBlock;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)setCompletionBlock:(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)aCompletionBlock;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)setFailedBlock:(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)aFailedBlock;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)setBytesReceivedBlock:(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ASIProgressBlock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)aBytesReceivedBlock;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)setBytesSentBlock:(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ASIProgressBlock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)aBytesSentBlock;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)setDownloadSizeIncrementedBlock:(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ASISizeBlock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aDownloadSizeIncrementedBlock;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)setUploadSizeIncrementedBlock:(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ASISizeBlock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anUploadSizeIncrementedBlock;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)setDataReceivedBlock:(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ASIDataBlock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)aReceivedBlock;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)setAuthenticationNeededBlock:(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)anAuthenticationBlock;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)setProxyAuthenticationNeededBlock:(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)aProxyAuthenticationBlock;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)setRequestRedirectedBlock:(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)aRedirectBlock;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02946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10089</TotalTime>
  <Words>1507</Words>
  <Application>Microsoft Macintosh PowerPoint</Application>
  <PresentationFormat>全屏显示(4:3)</PresentationFormat>
  <Paragraphs>226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框架PPT2014</vt:lpstr>
      <vt:lpstr>网络 ASI</vt:lpstr>
      <vt:lpstr>ASI</vt:lpstr>
      <vt:lpstr>配置 – 导入源码</vt:lpstr>
      <vt:lpstr>配置 – 添加依赖类库</vt:lpstr>
      <vt:lpstr>发送同步请求</vt:lpstr>
      <vt:lpstr>发送异步请求</vt:lpstr>
      <vt:lpstr>ASIHTTPRequestDelegate</vt:lpstr>
      <vt:lpstr>ASI的SEL回调</vt:lpstr>
      <vt:lpstr>ASI的block回调</vt:lpstr>
      <vt:lpstr>ASI的block回调</vt:lpstr>
      <vt:lpstr>获得服务器的响应</vt:lpstr>
      <vt:lpstr>发送POST请求</vt:lpstr>
      <vt:lpstr>文件上传</vt:lpstr>
      <vt:lpstr>文件上传 – 添加文件参数</vt:lpstr>
      <vt:lpstr>文件下载</vt:lpstr>
      <vt:lpstr>监听文件上传\下载进度</vt:lpstr>
      <vt:lpstr>缓存</vt:lpstr>
      <vt:lpstr>缓存策略 - ASICachePolicy</vt:lpstr>
      <vt:lpstr>缓存策略 - ASICachePolicy</vt:lpstr>
      <vt:lpstr>缓存某个请求</vt:lpstr>
      <vt:lpstr>ASIHTTPRequest缓存的存储策略</vt:lpstr>
      <vt:lpstr>缓存所有请求</vt:lpstr>
      <vt:lpstr>缓存的其他特性</vt:lpstr>
      <vt:lpstr>ASIHTTPRequest</vt:lpstr>
      <vt:lpstr>其他用法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5382</cp:revision>
  <dcterms:created xsi:type="dcterms:W3CDTF">2013-07-22T07:36:09Z</dcterms:created>
  <dcterms:modified xsi:type="dcterms:W3CDTF">2014-07-03T04:39:50Z</dcterms:modified>
</cp:coreProperties>
</file>