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9"/>
  </p:notesMasterIdLst>
  <p:sldIdLst>
    <p:sldId id="328" r:id="rId2"/>
    <p:sldId id="352" r:id="rId3"/>
    <p:sldId id="353" r:id="rId4"/>
    <p:sldId id="354" r:id="rId5"/>
    <p:sldId id="355" r:id="rId6"/>
    <p:sldId id="356" r:id="rId7"/>
    <p:sldId id="357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352"/>
            <p14:sldId id="353"/>
          </p14:sldIdLst>
        </p14:section>
        <p14:section name="基本使用" id="{07D3D1A3-7A43-4D4C-82B3-5FA23205336A}">
          <p14:sldIdLst>
            <p14:sldId id="354"/>
            <p14:sldId id="355"/>
            <p14:sldId id="356"/>
            <p14:sldId id="3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6067" autoAdjust="0"/>
  </p:normalViewPr>
  <p:slideViewPr>
    <p:cSldViewPr snapToGrid="0" snapToObjects="1">
      <p:cViewPr>
        <p:scale>
          <a:sx n="89" d="100"/>
          <a:sy n="89" d="100"/>
        </p:scale>
        <p:origin x="-1664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14-6-30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14-6-30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okeb/AFNetworking/AFNetwork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网络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AFN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AFN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什么是</a:t>
            </a:r>
            <a:r>
              <a:rPr kumimoji="1" lang="en-US" altLang="zh-CN" sz="1800"/>
              <a:t>AFN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全称是</a:t>
            </a:r>
            <a:r>
              <a:rPr kumimoji="1" lang="en-US" altLang="zh-CN" sz="1800"/>
              <a:t>AFNetworking</a:t>
            </a:r>
            <a:r>
              <a:rPr kumimoji="1" lang="zh-CN" altLang="en-US" sz="1800"/>
              <a:t>，是对</a:t>
            </a:r>
            <a:r>
              <a:rPr kumimoji="1" lang="en-US" altLang="zh-CN" sz="1800"/>
              <a:t>NSURLConnection</a:t>
            </a:r>
            <a:r>
              <a:rPr kumimoji="1" lang="zh-CN" altLang="en-US" sz="1800"/>
              <a:t>的一层封装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虽然运行效率没有</a:t>
            </a:r>
            <a:r>
              <a:rPr kumimoji="1" lang="en-US" altLang="zh-CN" sz="1800"/>
              <a:t>ASI</a:t>
            </a:r>
            <a:r>
              <a:rPr kumimoji="1" lang="zh-CN" altLang="en-US" sz="1800"/>
              <a:t>高，但是使用比</a:t>
            </a:r>
            <a:r>
              <a:rPr kumimoji="1" lang="en-US" altLang="zh-CN" sz="1800"/>
              <a:t>ASI</a:t>
            </a:r>
            <a:r>
              <a:rPr kumimoji="1" lang="zh-CN" altLang="en-US" sz="1800"/>
              <a:t>简单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在</a:t>
            </a:r>
            <a:r>
              <a:rPr kumimoji="1" lang="en-US" altLang="zh-CN" sz="1800"/>
              <a:t>iOS</a:t>
            </a:r>
            <a:r>
              <a:rPr kumimoji="1" lang="zh-CN" altLang="en-US" sz="1800"/>
              <a:t>开发中，使用比较广泛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kumimoji="1" lang="en-US" altLang="zh-CN" sz="1800"/>
              <a:t>AFN</a:t>
            </a:r>
            <a:r>
              <a:rPr kumimoji="1" lang="zh-CN" altLang="en-US" sz="1800"/>
              <a:t>的</a:t>
            </a:r>
            <a:r>
              <a:rPr kumimoji="1" lang="en-US" altLang="zh-CN" sz="1800"/>
              <a:t>github</a:t>
            </a:r>
            <a:r>
              <a:rPr kumimoji="1" lang="zh-CN" altLang="en-US" sz="1800"/>
              <a:t>地址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hlinkClick r:id="rId2"/>
              </a:rPr>
              <a:t>https://github.com/pokeb/</a:t>
            </a:r>
            <a:r>
              <a:rPr kumimoji="1" lang="en-US" altLang="zh-TW" sz="1800">
                <a:hlinkClick r:id="rId2"/>
              </a:rPr>
              <a:t>AFNetworking/AFNetworking</a:t>
            </a:r>
            <a:endParaRPr kumimoji="1"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226951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AFN</a:t>
            </a:r>
            <a:r>
              <a:rPr kumimoji="1" lang="zh-CN" altLang="en-US"/>
              <a:t>的版本选择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673050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Eurostile"/>
                          <a:ea typeface="华文细黑"/>
                          <a:cs typeface="Eurostile"/>
                        </a:rPr>
                        <a:t>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Eurostile"/>
                          <a:ea typeface="华文细黑"/>
                          <a:cs typeface="Eurostile"/>
                        </a:rPr>
                        <a:t>适用</a:t>
                      </a:r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iOS</a:t>
                      </a:r>
                      <a:r>
                        <a:rPr lang="zh-CN" altLang="en-US">
                          <a:latin typeface="Eurostile"/>
                          <a:ea typeface="华文细黑"/>
                          <a:cs typeface="Eurostile"/>
                        </a:rPr>
                        <a:t>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Xcode</a:t>
                      </a:r>
                      <a:r>
                        <a:rPr lang="zh-CN" altLang="en-US">
                          <a:latin typeface="Eurostile"/>
                          <a:ea typeface="华文细黑"/>
                          <a:cs typeface="Eurostile"/>
                        </a:rPr>
                        <a:t>要求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2.0+</a:t>
                      </a:r>
                      <a:endParaRPr lang="zh-CN" altLang="en-US">
                        <a:solidFill>
                          <a:srgbClr val="FF0000"/>
                        </a:solidFill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iOS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6.0+</a:t>
                      </a:r>
                      <a:endParaRPr lang="zh-CN" altLang="en-US">
                        <a:solidFill>
                          <a:srgbClr val="FF0000"/>
                        </a:solidFill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Xcode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5.0+</a:t>
                      </a:r>
                      <a:endParaRPr lang="zh-CN" altLang="en-US">
                        <a:solidFill>
                          <a:srgbClr val="FF0000"/>
                        </a:solidFill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1.x</a:t>
                      </a:r>
                      <a:endParaRPr lang="zh-CN" altLang="en-US"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iOS</a:t>
                      </a:r>
                      <a:r>
                        <a:rPr lang="zh-CN" altLang="en-US">
                          <a:latin typeface="Eurostile"/>
                          <a:ea typeface="华文细黑"/>
                          <a:cs typeface="Eurostile"/>
                        </a:rPr>
                        <a:t> </a:t>
                      </a:r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5.0</a:t>
                      </a:r>
                      <a:endParaRPr lang="zh-CN" altLang="en-US"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0.10.x</a:t>
                      </a:r>
                      <a:endParaRPr lang="zh-CN" altLang="en-US"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iOS</a:t>
                      </a:r>
                      <a:r>
                        <a:rPr lang="zh-CN" altLang="en-US">
                          <a:latin typeface="Eurostile"/>
                          <a:ea typeface="华文细黑"/>
                          <a:cs typeface="Eurostile"/>
                        </a:rPr>
                        <a:t> </a:t>
                      </a:r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4.3</a:t>
                      </a:r>
                      <a:endParaRPr lang="zh-CN" altLang="en-US"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90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AFHTTPRequestOperationManager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AFHTTPRequestOperationManager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是</a:t>
            </a:r>
            <a:r>
              <a:rPr kumimoji="1" lang="en-US" altLang="zh-CN" sz="1800"/>
              <a:t>AFN</a:t>
            </a:r>
            <a:r>
              <a:rPr kumimoji="1" lang="zh-CN" altLang="en-US" sz="1800"/>
              <a:t>中最重要的对象之一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封装了</a:t>
            </a:r>
            <a:r>
              <a:rPr kumimoji="1" lang="en-US" altLang="zh-CN" sz="1800"/>
              <a:t>HTTP</a:t>
            </a:r>
            <a:r>
              <a:rPr kumimoji="1" lang="zh-CN" altLang="en-US" sz="1800"/>
              <a:t>请求的常见处理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en-US" altLang="zh-CN" sz="1800"/>
              <a:t>GET\POST</a:t>
            </a:r>
            <a:r>
              <a:rPr kumimoji="1" lang="zh-CN" altLang="en-US" sz="1800"/>
              <a:t>请求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解析服务器的响应数据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创建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AFHTTPRequestOperationManager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*mgr = [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AFHTTPRequestOperationManager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manager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78938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GET\POST</a:t>
            </a:r>
            <a:r>
              <a:rPr kumimoji="1" lang="zh-CN" altLang="en-US"/>
              <a:t>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r>
              <a:rPr kumimoji="1" lang="en-US" altLang="zh-CN" sz="1600"/>
              <a:t>GET</a:t>
            </a:r>
            <a:r>
              <a:rPr kumimoji="1" lang="zh-CN" altLang="en-US" sz="1600"/>
              <a:t>请求</a:t>
            </a:r>
            <a:endParaRPr kumimoji="1"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*)GET:(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*)URLString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parameters:(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)parameters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   success:(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*operation, 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responseObject))success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   failure:(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*operation, </a:t>
            </a:r>
            <a:r>
              <a:rPr lang="pt-BR" altLang="zh-CN" sz="16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*error))failure</a:t>
            </a:r>
            <a:endParaRPr kumimoji="1" lang="en-US" altLang="zh-CN" sz="1600"/>
          </a:p>
          <a:p>
            <a:pPr marL="0" indent="0">
              <a:buNone/>
            </a:pPr>
            <a:endParaRPr kumimoji="1" lang="en-US" altLang="zh-CN" sz="1600"/>
          </a:p>
          <a:p>
            <a:r>
              <a:rPr kumimoji="1" lang="en-US" altLang="zh-CN" sz="1600"/>
              <a:t>POST</a:t>
            </a:r>
            <a:r>
              <a:rPr kumimoji="1" lang="zh-CN" altLang="en-US" sz="1600"/>
              <a:t>请求</a:t>
            </a:r>
            <a:endParaRPr kumimoji="1"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*)POST:(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*)URLString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 parameters:(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)parameters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    success:(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*operation, 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responseObject))success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    failure:(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*operation, </a:t>
            </a:r>
            <a:r>
              <a:rPr lang="pt-BR" altLang="zh-CN" sz="16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*error))failure</a:t>
            </a:r>
            <a:endParaRPr kumimoji="1" lang="en-US" altLang="zh-CN" sz="1600"/>
          </a:p>
        </p:txBody>
      </p:sp>
      <p:sp>
        <p:nvSpPr>
          <p:cNvPr id="4" name="文本框 3"/>
          <p:cNvSpPr txBox="1"/>
          <p:nvPr/>
        </p:nvSpPr>
        <p:spPr>
          <a:xfrm>
            <a:off x="3467799" y="11557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24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文件上传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*)POST:(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*)URLString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 parameters:(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)parameters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constructingBodyWithBlock:(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&lt;</a:t>
            </a:r>
            <a:r>
              <a:rPr lang="pt-BR" altLang="zh-CN" sz="1600">
                <a:solidFill>
                  <a:srgbClr val="3F6E74"/>
                </a:solidFill>
                <a:latin typeface="Menlo-Regular"/>
              </a:rPr>
              <a:t>AFMultipartFormData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&gt; formData))block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    success:(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*operation, 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responseObject))success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    failure:(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*operation, </a:t>
            </a:r>
            <a:r>
              <a:rPr lang="pt-BR" altLang="zh-CN" sz="16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*error))failure</a:t>
            </a:r>
            <a:endParaRPr kumimoji="1" lang="en-US" altLang="zh-CN" sz="1600"/>
          </a:p>
        </p:txBody>
      </p:sp>
      <p:sp>
        <p:nvSpPr>
          <p:cNvPr id="4" name="文本框 3"/>
          <p:cNvSpPr txBox="1"/>
          <p:nvPr/>
        </p:nvSpPr>
        <p:spPr>
          <a:xfrm>
            <a:off x="3467799" y="11557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48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监控联网状态</a:t>
            </a:r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85521" y="1389444"/>
            <a:ext cx="8441552" cy="467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AFNetworkReachabilityManager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*manager = [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AFNetworkReachabilityManager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sharedManager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[manager startMonitoring];</a:t>
            </a:r>
          </a:p>
          <a:p>
            <a:pPr marL="0" indent="0">
              <a:buNone/>
            </a:pPr>
            <a:endParaRPr lang="en-US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[manager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setReachabilityStatusChangeBlock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:^(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AFNetworkReachabilityStatus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status) {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@"%d"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status);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}];</a:t>
            </a:r>
          </a:p>
          <a:p>
            <a:pPr marL="0" indent="0">
              <a:buNone/>
            </a:pPr>
            <a:endParaRPr kumimoji="1" lang="en-US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kumimoji="1" lang="zh-CN" altLang="en-US" sz="1400">
                <a:solidFill>
                  <a:srgbClr val="000000"/>
                </a:solidFill>
                <a:latin typeface="Menlo-Regular"/>
              </a:rPr>
              <a:t>提示：要监控网络连接状态，必须要先调用单例的</a:t>
            </a:r>
            <a:r>
              <a:rPr kumimoji="1" lang="en-US" altLang="zh-CN" sz="1400">
                <a:solidFill>
                  <a:srgbClr val="FF0000"/>
                </a:solidFill>
                <a:latin typeface="Menlo-Regular"/>
              </a:rPr>
              <a:t>startMonitoring</a:t>
            </a:r>
            <a:r>
              <a:rPr kumimoji="1" lang="zh-CN" altLang="en-US" sz="1400">
                <a:solidFill>
                  <a:srgbClr val="000000"/>
                </a:solidFill>
                <a:latin typeface="Menlo-Regular"/>
              </a:rPr>
              <a:t>方法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2273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10123</TotalTime>
  <Words>353</Words>
  <Application>Microsoft Macintosh PowerPoint</Application>
  <PresentationFormat>全屏显示(4:3)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框架PPT2014</vt:lpstr>
      <vt:lpstr>网络 AFN</vt:lpstr>
      <vt:lpstr>AFN</vt:lpstr>
      <vt:lpstr>AFN的版本选择</vt:lpstr>
      <vt:lpstr>AFHTTPRequestOperationManager</vt:lpstr>
      <vt:lpstr>GET\POST请求</vt:lpstr>
      <vt:lpstr>文件上传</vt:lpstr>
      <vt:lpstr>监控联网状态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MJ Lee</cp:lastModifiedBy>
  <cp:revision>5409</cp:revision>
  <dcterms:created xsi:type="dcterms:W3CDTF">2013-07-22T07:36:09Z</dcterms:created>
  <dcterms:modified xsi:type="dcterms:W3CDTF">2014-06-30T12:41:32Z</dcterms:modified>
</cp:coreProperties>
</file>