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893" autoAdjust="0"/>
  </p:normalViewPr>
  <p:slideViewPr>
    <p:cSldViewPr snapToGrid="0">
      <p:cViewPr varScale="1">
        <p:scale>
          <a:sx n="60" d="100"/>
          <a:sy n="60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B3757-F236-4C0A-98D6-EA135428C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920A6-7502-4A9F-8BF4-1AF150457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931061-EF0C-733A-536F-E395D93205A7}"/>
              </a:ext>
            </a:extLst>
          </p:cNvPr>
          <p:cNvSpPr/>
          <p:nvPr userDrawn="1"/>
        </p:nvSpPr>
        <p:spPr>
          <a:xfrm>
            <a:off x="3394681" y="0"/>
            <a:ext cx="8797319" cy="687710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18" descr="A graphic of a pyramid of cubes&#10;&#10;Description automatically generated">
            <a:extLst>
              <a:ext uri="{FF2B5EF4-FFF2-40B4-BE49-F238E27FC236}">
                <a16:creationId xmlns:a16="http://schemas.microsoft.com/office/drawing/2014/main" id="{9A484054-0C07-F33D-BE7D-009BE51A93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9"/>
          <a:stretch/>
        </p:blipFill>
        <p:spPr>
          <a:xfrm>
            <a:off x="0" y="-9554"/>
            <a:ext cx="3394681" cy="68675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5775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5775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7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31DEBB-B03B-9CF1-F0AE-53A316707A5C}"/>
              </a:ext>
            </a:extLst>
          </p:cNvPr>
          <p:cNvSpPr/>
          <p:nvPr userDrawn="1"/>
        </p:nvSpPr>
        <p:spPr>
          <a:xfrm>
            <a:off x="1213165" y="0"/>
            <a:ext cx="10978835" cy="1213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820" y="162459"/>
            <a:ext cx="9958814" cy="9046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552"/>
            <a:ext cx="10515600" cy="4784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Content Placeholder 18" descr="A graphic of a pyramid of cubes&#10;&#10;Description automatically generated">
            <a:extLst>
              <a:ext uri="{FF2B5EF4-FFF2-40B4-BE49-F238E27FC236}">
                <a16:creationId xmlns:a16="http://schemas.microsoft.com/office/drawing/2014/main" id="{D7829A57-EE48-B0E6-721E-D18EA35F4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3164" cy="12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6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FAE771-E7EA-9707-2846-23061D77640B}"/>
              </a:ext>
            </a:extLst>
          </p:cNvPr>
          <p:cNvSpPr/>
          <p:nvPr userDrawn="1"/>
        </p:nvSpPr>
        <p:spPr>
          <a:xfrm>
            <a:off x="781050" y="1495425"/>
            <a:ext cx="3095625" cy="16459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Unemployment Rate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2A00CA-B063-F0EC-2FAF-E6EB825D92D0}"/>
              </a:ext>
            </a:extLst>
          </p:cNvPr>
          <p:cNvSpPr/>
          <p:nvPr userDrawn="1"/>
        </p:nvSpPr>
        <p:spPr>
          <a:xfrm>
            <a:off x="781050" y="3562350"/>
            <a:ext cx="3095625" cy="16459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Hourly Earnings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1DEBB-B03B-9CF1-F0AE-53A316707A5C}"/>
              </a:ext>
            </a:extLst>
          </p:cNvPr>
          <p:cNvSpPr/>
          <p:nvPr userDrawn="1"/>
        </p:nvSpPr>
        <p:spPr>
          <a:xfrm>
            <a:off x="1213165" y="0"/>
            <a:ext cx="10978835" cy="1213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820" y="162459"/>
            <a:ext cx="9958814" cy="9046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22" name="Content Placeholder 18" descr="A graphic of a pyramid of cubes&#10;&#10;Description automatically generated">
            <a:extLst>
              <a:ext uri="{FF2B5EF4-FFF2-40B4-BE49-F238E27FC236}">
                <a16:creationId xmlns:a16="http://schemas.microsoft.com/office/drawing/2014/main" id="{D7829A57-EE48-B0E6-721E-D18EA35F4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3164" cy="12131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A92E70-1764-5E2A-276F-F07DC18C75AC}"/>
              </a:ext>
            </a:extLst>
          </p:cNvPr>
          <p:cNvSpPr/>
          <p:nvPr userDrawn="1"/>
        </p:nvSpPr>
        <p:spPr>
          <a:xfrm>
            <a:off x="609600" y="5629275"/>
            <a:ext cx="11010900" cy="1042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0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1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Calibri Light</vt:lpstr>
      <vt:lpstr>Office 2013 - 2022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Cunningham</dc:creator>
  <cp:lastModifiedBy>Dan Cunningham</cp:lastModifiedBy>
  <cp:revision>3</cp:revision>
  <dcterms:created xsi:type="dcterms:W3CDTF">2024-05-27T18:51:05Z</dcterms:created>
  <dcterms:modified xsi:type="dcterms:W3CDTF">2024-05-27T22:55:39Z</dcterms:modified>
</cp:coreProperties>
</file>