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127215c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127215c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127215c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127215c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127215c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127215c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127215c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127215c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406250" y="6384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NBA Statistical Analysis &amp; Valuation</a:t>
            </a:r>
            <a:endParaRPr b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892600" y="3939575"/>
            <a:ext cx="3829200" cy="7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James Haag and David Chou</a:t>
            </a:r>
            <a:endParaRPr sz="2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4752" r="0" t="0"/>
          <a:stretch/>
        </p:blipFill>
        <p:spPr>
          <a:xfrm>
            <a:off x="218225" y="184350"/>
            <a:ext cx="2917311" cy="193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275" y="184350"/>
            <a:ext cx="2917300" cy="193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25" y="3007100"/>
            <a:ext cx="2917299" cy="19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2272" y="3006125"/>
            <a:ext cx="2917299" cy="19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017050" y="2241175"/>
            <a:ext cx="5132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HISTORICAL TRENDS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254900" y="718300"/>
            <a:ext cx="90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More 3PA per year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865175" y="718300"/>
            <a:ext cx="999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More Points per year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254900" y="3712538"/>
            <a:ext cx="90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Positive Correlation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838025" y="3712550"/>
            <a:ext cx="1053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Top 3% USG Constant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1368750" y="2258700"/>
            <a:ext cx="6406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STATISTICAL RELATIONSHIPS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3149625"/>
            <a:ext cx="3321424" cy="18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388649" cy="18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475" y="3149625"/>
            <a:ext cx="3388649" cy="181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475" y="174825"/>
            <a:ext cx="3388650" cy="18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905300" y="2258700"/>
            <a:ext cx="5333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PLAYER PERFORMANCE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1912" r="0" t="0"/>
          <a:stretch/>
        </p:blipFill>
        <p:spPr>
          <a:xfrm>
            <a:off x="5828750" y="3082450"/>
            <a:ext cx="3080800" cy="18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00" y="184575"/>
            <a:ext cx="3080800" cy="18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750" y="201475"/>
            <a:ext cx="3080800" cy="18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200" y="3099350"/>
            <a:ext cx="3080800" cy="18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017050" y="2241175"/>
            <a:ext cx="5132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PLAYER VALUATION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00" y="3002475"/>
            <a:ext cx="2368312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3138" r="0" t="0"/>
          <a:stretch/>
        </p:blipFill>
        <p:spPr>
          <a:xfrm>
            <a:off x="3387850" y="191000"/>
            <a:ext cx="2368300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00" y="190988"/>
            <a:ext cx="2368300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9350" y="3002475"/>
            <a:ext cx="2368300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7400" y="3002475"/>
            <a:ext cx="2368300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4400" y="208525"/>
            <a:ext cx="2368300" cy="19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