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2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2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2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8920" y="267552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51928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4892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68200" y="2341080"/>
            <a:ext cx="801360" cy="6393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2068200" y="2341080"/>
            <a:ext cx="801360" cy="63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48920" y="113832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4892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1928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48920" y="267552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48920" y="267552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51928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4892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68200" y="2341080"/>
            <a:ext cx="801360" cy="6393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3"/>
          <a:stretch>
            <a:fillRect/>
          </a:stretch>
        </p:blipFill>
        <p:spPr>
          <a:xfrm>
            <a:off x="2068200" y="2341080"/>
            <a:ext cx="801360" cy="63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48920" y="113832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4892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251928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48920" y="267552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48920" y="267552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251928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4892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2068200" y="2341080"/>
            <a:ext cx="801360" cy="6393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3"/>
          <a:stretch>
            <a:fillRect/>
          </a:stretch>
        </p:blipFill>
        <p:spPr>
          <a:xfrm>
            <a:off x="2068200" y="2341080"/>
            <a:ext cx="801360" cy="63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48920" y="113832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4892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251928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48920" y="267552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48920" y="267552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251928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4892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2068200" y="2341080"/>
            <a:ext cx="801360" cy="63936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3"/>
          <a:stretch>
            <a:fillRect/>
          </a:stretch>
        </p:blipFill>
        <p:spPr>
          <a:xfrm>
            <a:off x="2068200" y="2341080"/>
            <a:ext cx="801360" cy="63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8920" y="1138320"/>
            <a:ext cx="82292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4892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6393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19280" y="267552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19280" y="2341080"/>
            <a:ext cx="197136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8920" y="2675520"/>
            <a:ext cx="4039920" cy="304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6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9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13" Type="http://schemas.openxmlformats.org/officeDocument/2006/relationships/image" Target="../media/image12.jpe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59840" y="985680"/>
            <a:ext cx="7772040" cy="85896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91152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2054520"/>
            <a:ext cx="8229240" cy="3918600"/>
          </a:xfrm>
          <a:prstGeom prst="rect">
            <a:avLst/>
          </a:prstGeom>
        </p:spPr>
        <p:txBody>
          <a:bodyPr/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FFFFFF"/>
              </a:buClr>
              <a:buFont typeface="Arial" charset="0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 charset="0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 charset="0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67040" y="527760"/>
            <a:ext cx="6727680" cy="114264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67040" y="1696680"/>
            <a:ext cx="6727680" cy="4275360"/>
          </a:xfrm>
          <a:prstGeom prst="rect">
            <a:avLst/>
          </a:prstGeom>
        </p:spPr>
        <p:txBody>
          <a:bodyPr/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FFFFFF"/>
              </a:buClr>
              <a:buFont typeface="Arial" charset="0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 charset="0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 charset="0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48920" y="113832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48920" y="2341080"/>
            <a:ext cx="403992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48920" y="2970720"/>
            <a:ext cx="4039920" cy="3034800"/>
          </a:xfrm>
          <a:prstGeom prst="rect">
            <a:avLst/>
          </a:prstGeom>
        </p:spPr>
        <p:txBody>
          <a:bodyPr/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 charset="0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 charset="0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 charset="0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36800" y="2341080"/>
            <a:ext cx="404136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36800" y="2970720"/>
            <a:ext cx="4041360" cy="3034800"/>
          </a:xfrm>
          <a:prstGeom prst="rect">
            <a:avLst/>
          </a:prstGeom>
        </p:spPr>
        <p:txBody>
          <a:bodyPr/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 charset="0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 charset="0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 charset="0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43640" y="1291680"/>
            <a:ext cx="8866080" cy="85896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/>
          </a:bodyPr>
          <a:p>
            <a:pPr algn="r">
              <a:lnSpc>
                <a:spcPct val="100000"/>
              </a:lnSpc>
            </a:pPr>
            <a:r>
              <a:rPr lang="en-US" sz="32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Knock, Knock, Knocking on Your DC's Door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489150" y="2055515"/>
            <a:ext cx="6400440" cy="8352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/>
          </a:bodyPr>
          <a:p>
            <a:pPr algn="r">
              <a:lnSpc>
                <a:spcPct val="100000"/>
              </a:lnSpc>
              <a:spcBef>
                <a:spcPts val="560"/>
              </a:spcBef>
            </a:pPr>
            <a:r>
              <a:rPr lang="en-US" sz="20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Outside to Domain Admin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16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50160" y="2971080"/>
            <a:ext cx="2590560" cy="205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anyone home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3392170" y="2351405"/>
            <a:ext cx="5300980" cy="639445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lang="x-none" altLang="en-US" sz="2400" b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Enumerate all the (internal) things</a:t>
            </a:r>
            <a:endParaRPr lang="x-none" altLang="en-US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4627275" y="3125025"/>
            <a:ext cx="4041360" cy="303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nmap or script of choice to find internal targets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open connections 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configs for any network passwords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history and logs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anyone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3088005"/>
            <a:ext cx="4041140" cy="3184525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pivot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184785" y="2171065"/>
            <a:ext cx="5300980" cy="639445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lang="x-none" altLang="en-US" sz="2400" b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 yourself a tunnel quick n easy!</a:t>
            </a:r>
            <a:endParaRPr lang="x-none" altLang="en-US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281940" y="2903855"/>
            <a:ext cx="4318000" cy="343027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proxychains or SSH to create a tunnel quickly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SSH config and enable AllowTcpForwarding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Restart SSH and reconnect if needed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try found creds before bruteforcing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tunneled bruteforce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piv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9545" y="2912745"/>
            <a:ext cx="3444875" cy="3444875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loot all the things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4631720" y="2350605"/>
            <a:ext cx="404136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lang="x-none" altLang="en-US" sz="2400" b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Leave no stone unturned</a:t>
            </a:r>
            <a:endParaRPr lang="x-none" altLang="en-US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4655215" y="3005010"/>
            <a:ext cx="4041360" cy="303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Screenshot everything 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scripts and references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 for high value loot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locally for cracking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a 2nd and 3rd time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sure evidence transferred properly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loot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2898775"/>
            <a:ext cx="3880485" cy="290703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clean house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2209165"/>
            <a:ext cx="5312410" cy="639445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lang="x-none" altLang="en-US" sz="2400" b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Leave it how you found it</a:t>
            </a:r>
            <a:endParaRPr lang="x-none" altLang="en-US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448920" y="2970720"/>
            <a:ext cx="4039920" cy="303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 at the end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files &amp; exploits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Clear logs before signoff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 on each host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Don't over clean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evidence integrity again before ending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hacker_clean up"/>
          <p:cNvPicPr>
            <a:picLocks noChangeAspect="1"/>
          </p:cNvPicPr>
          <p:nvPr/>
        </p:nvPicPr>
        <p:blipFill>
          <a:blip r:embed="rId1"/>
          <a:srcRect l="22440" r="15916"/>
          <a:stretch>
            <a:fillRect/>
          </a:stretch>
        </p:blipFill>
        <p:spPr>
          <a:xfrm>
            <a:off x="5115560" y="2714625"/>
            <a:ext cx="3509010" cy="298958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</a:t>
            </a:r>
            <a:endParaRPr lang="x-none" altLang="en-US" sz="3600" b="0" strike="noStrike" spc="-1">
              <a:solidFill>
                <a:srgbClr val="E3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2980055" y="2245360"/>
            <a:ext cx="5862320" cy="639445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lang="x-none" altLang="en-US" sz="2400" b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Prompt and Professional Every Time</a:t>
            </a:r>
            <a:endParaRPr lang="x-none" altLang="en-US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4700905" y="3101975"/>
            <a:ext cx="4151630" cy="342201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right away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high level and detailed reports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template from your first test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very clear and detailed to prevent questions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keep template updated and fresh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repor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2986405"/>
            <a:ext cx="3386455" cy="3401695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enough talk already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demot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2060" y="1972310"/>
            <a:ext cx="4234815" cy="4234815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retesting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48920" y="234108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448920" y="2970720"/>
            <a:ext cx="4039920" cy="303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retes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815" y="2165985"/>
            <a:ext cx="4286885" cy="404876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74955" y="525495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48920" y="234108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lang="x-none" altLang="en-US" sz="2400" b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Reach Me</a:t>
            </a:r>
            <a:endParaRPr lang="x-none" altLang="en-US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448920" y="2970720"/>
            <a:ext cx="4039920" cy="303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daniel@n0logic.com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Twitter - @realn0logic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Freenode - n0logic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https://keybase.io/dhampton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https://github.com/n0logic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ques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8355" y="2230755"/>
            <a:ext cx="3754755" cy="3919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33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517760" y="2665800"/>
            <a:ext cx="6235200" cy="311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disclaimer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2054520"/>
            <a:ext cx="8229240" cy="3918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12840" y="2207880"/>
            <a:ext cx="6666480" cy="4151880"/>
          </a:xfrm>
          <a:prstGeom prst="rect">
            <a:avLst/>
          </a:prstGeom>
          <a:ln>
            <a:noFill/>
          </a:ln>
          <a:effectLst>
            <a:softEdge rad="889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 </a:t>
            </a:r>
            <a:r>
              <a:rPr lang="x-none" alt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audience</a:t>
            </a:r>
            <a:endParaRPr lang="x-none" altLang="en-US" sz="3600" b="0" strike="noStrike" spc="-1">
              <a:solidFill>
                <a:srgbClr val="E3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6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3148920" y="2054880"/>
            <a:ext cx="2845080" cy="3918240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976040" y="527760"/>
            <a:ext cx="67186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doxxed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8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65120" y="2054880"/>
            <a:ext cx="6529320" cy="408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01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 setup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48920" y="264636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 Setup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448920" y="3276360"/>
            <a:ext cx="4039920" cy="303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VirtualBox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Turnkey LAMP Stack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 2k8 Server Trial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Attacker Machine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080" y="2513160"/>
            <a:ext cx="4509360" cy="3212640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scope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877280" y="220752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Info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877280" y="2818800"/>
            <a:ext cx="3814560" cy="3487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 employees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IT person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Worried about this "PCI stuff" the bank is talking about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external IP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computers and a "server"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Website hasn't been completed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6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96640" y="2818800"/>
            <a:ext cx="4343040" cy="3258000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recon &amp; enum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40030" y="2000890"/>
            <a:ext cx="6431040" cy="639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Enumerate Everything Thoroughly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9" name="Content Placeholder 6"/>
          <p:cNvPicPr/>
          <p:nvPr/>
        </p:nvPicPr>
        <p:blipFill>
          <a:blip r:embed="rId1"/>
          <a:stretch>
            <a:fillRect/>
          </a:stretch>
        </p:blipFill>
        <p:spPr>
          <a:xfrm>
            <a:off x="4563110" y="2935090"/>
            <a:ext cx="4040280" cy="2817000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180" name="CustomShape 3"/>
          <p:cNvSpPr/>
          <p:nvPr/>
        </p:nvSpPr>
        <p:spPr>
          <a:xfrm>
            <a:off x="440030" y="2629450"/>
            <a:ext cx="3814560" cy="3487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>
            <a:normAutofit/>
          </a:bodyPr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nmap All The Things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 for any ports of interest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service banners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 for any web services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dirb any websites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cewl to generate any word lists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48920" y="527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 deeper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48920" y="2341080"/>
            <a:ext cx="403992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48920" y="2970720"/>
            <a:ext cx="4039920" cy="303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4622800" y="2161540"/>
            <a:ext cx="4401185" cy="639445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lang="x-none" altLang="en-US" sz="2400" b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Pick a door, any door!</a:t>
            </a:r>
            <a:endParaRPr lang="x-none" altLang="en-US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5"/>
          <p:cNvSpPr txBox="1"/>
          <p:nvPr/>
        </p:nvSpPr>
        <p:spPr>
          <a:xfrm>
            <a:off x="4618385" y="2954210"/>
            <a:ext cx="4041360" cy="303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track of what you have tried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versions and auth types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 for known vulns and exploits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support user forums for manuals etc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macgy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2954020"/>
            <a:ext cx="4218305" cy="280035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47650" y="552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E3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knock knock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kn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6930" y="2908300"/>
            <a:ext cx="4211320" cy="269494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84" name="TextShape 4"/>
          <p:cNvSpPr txBox="1"/>
          <p:nvPr/>
        </p:nvSpPr>
        <p:spPr>
          <a:xfrm>
            <a:off x="355600" y="2138680"/>
            <a:ext cx="4401185" cy="639445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lang="x-none" altLang="en-US" sz="2400" b="1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Lets make a proper entrance</a:t>
            </a:r>
            <a:endParaRPr lang="x-none" altLang="en-US" sz="2400" b="1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5"/>
          <p:cNvSpPr txBox="1"/>
          <p:nvPr/>
        </p:nvSpPr>
        <p:spPr>
          <a:xfrm>
            <a:off x="351185" y="2931350"/>
            <a:ext cx="4041360" cy="303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Choose the wordlist for your current needs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Benchmark your tools for speed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Don't stop exploring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any creds into your exploitation tool of choice</a:t>
            </a: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900" indent="-342900">
              <a:buFont typeface="Arial" charset="0"/>
              <a:buChar char="•"/>
            </a:pPr>
            <a:endParaRPr lang="x-none" altLang="en-US" sz="24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2073</Words>
  <Application>Kingsoft Office WPP</Application>
  <PresentationFormat/>
  <Paragraphs>145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n0logic</cp:lastModifiedBy>
  <cp:revision>41</cp:revision>
  <dcterms:created xsi:type="dcterms:W3CDTF">2017-06-24T21:07:05Z</dcterms:created>
  <dcterms:modified xsi:type="dcterms:W3CDTF">2017-06-24T21:07:05Z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1033-10.1.0.5707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Presentación en pantalla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19</vt:i4>
  </property>
</Properties>
</file>