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2" r:id="rId5"/>
    <p:sldId id="259" r:id="rId6"/>
    <p:sldId id="258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EAA02"/>
    <a:srgbClr val="D68B1C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98572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1901950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865" y="527605"/>
            <a:ext cx="6728169" cy="114300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866" y="1696803"/>
            <a:ext cx="6728169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114300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10" y="1291590"/>
            <a:ext cx="8866505" cy="859155"/>
          </a:xfrm>
        </p:spPr>
        <p:txBody>
          <a:bodyPr anchor="ctr" anchorCtr="1">
            <a:normAutofit fontScale="90000"/>
          </a:bodyPr>
          <a:lstStyle/>
          <a:p>
            <a:r>
              <a:rPr lang="x-none" altLang="en-US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Knock, Knock, Knocking on Your DC's Door</a:t>
            </a:r>
            <a:endParaRPr lang="x-none" altLang="en-US" dirty="0" smtClean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860" y="2054985"/>
            <a:ext cx="6400800" cy="835455"/>
          </a:xfrm>
          <a:noFill/>
        </p:spPr>
        <p:txBody>
          <a:bodyPr anchor="ctr" anchorCtr="1">
            <a:normAutofit/>
          </a:bodyPr>
          <a:lstStyle/>
          <a:p>
            <a:r>
              <a:rPr lang="x-none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From Outside to Domain Admin</a:t>
            </a:r>
            <a:endParaRPr lang="x-none" altLang="en-US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0260" y="2971165"/>
            <a:ext cx="25908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anyone home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pivot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loot all the things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clean house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report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enough talk already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retesting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references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questions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thank you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45" y="527480"/>
            <a:ext cx="8229600" cy="1143000"/>
          </a:xfrm>
        </p:spPr>
        <p:txBody>
          <a:bodyPr/>
          <a:lstStyle/>
          <a:p>
            <a:r>
              <a:rPr lang="x-none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disclaimer</a:t>
            </a:r>
            <a:endParaRPr lang="x-none" altLang="en-US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2207895"/>
            <a:ext cx="6666865" cy="4152265"/>
          </a:xfrm>
          <a:prstGeom prst="rect">
            <a:avLst/>
          </a:prstGeom>
          <a:effectLst>
            <a:softEdge rad="889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45" y="527480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targets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Content Placeholder 3" descr="uncles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8965" y="2054860"/>
            <a:ext cx="2845435" cy="3918585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527605"/>
            <a:ext cx="6719020" cy="1143000"/>
          </a:xfrm>
        </p:spPr>
        <p:txBody>
          <a:bodyPr/>
          <a:lstStyle/>
          <a:p>
            <a:pPr algn="r"/>
            <a:r>
              <a:rPr lang="x-none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doxxed</a:t>
            </a:r>
            <a:endParaRPr lang="x-none" altLang="en-US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 descr="whoam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2054860"/>
            <a:ext cx="6529705" cy="4090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2000" y="527555"/>
            <a:ext cx="8229600" cy="1143000"/>
          </a:xfrm>
        </p:spPr>
        <p:txBody>
          <a:bodyPr/>
          <a:lstStyle/>
          <a:p>
            <a:r>
              <a:rPr lang="x-none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lab setup</a:t>
            </a:r>
            <a:endParaRPr lang="x-none" altLang="en-US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8965" y="2646457"/>
            <a:ext cx="4040188" cy="639762"/>
          </a:xfrm>
        </p:spPr>
        <p:txBody>
          <a:bodyPr/>
          <a:lstStyle/>
          <a:p>
            <a:r>
              <a:rPr lang="x-none" altLang="en-US" smtClean="0"/>
              <a:t>Lab Setup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3276320"/>
            <a:ext cx="4040188" cy="3035058"/>
          </a:xfrm>
        </p:spPr>
        <p:txBody>
          <a:bodyPr/>
          <a:lstStyle/>
          <a:p>
            <a:r>
              <a:rPr lang="x-none" altLang="en-US" dirty="0" smtClean="0"/>
              <a:t>VirtualBox</a:t>
            </a:r>
            <a:endParaRPr lang="x-none" altLang="en-US" dirty="0" smtClean="0"/>
          </a:p>
          <a:p>
            <a:r>
              <a:rPr lang="x-none" altLang="en-US" dirty="0" smtClean="0"/>
              <a:t>Turnkey LAMP Stack</a:t>
            </a:r>
            <a:endParaRPr lang="x-none" altLang="en-US" dirty="0" smtClean="0"/>
          </a:p>
          <a:p>
            <a:r>
              <a:rPr lang="x-none" altLang="en-US" dirty="0" smtClean="0"/>
              <a:t>Win 2k8 Server Trial</a:t>
            </a:r>
            <a:endParaRPr lang="x-none" altLang="en-US" dirty="0" smtClean="0"/>
          </a:p>
          <a:p>
            <a:r>
              <a:rPr lang="x-none" altLang="en-US" dirty="0"/>
              <a:t>Attacker Machine</a:t>
            </a:r>
            <a:endParaRPr lang="x-none" altLang="en-US" dirty="0"/>
          </a:p>
          <a:p>
            <a:pPr marL="0" indent="0">
              <a:buNone/>
            </a:pPr>
            <a:endParaRPr lang="x-none" altLang="en-US" dirty="0"/>
          </a:p>
          <a:p>
            <a:pPr marL="0" indent="0">
              <a:buNone/>
            </a:pPr>
            <a:endParaRPr lang="x-none" altLang="en-US" dirty="0"/>
          </a:p>
        </p:txBody>
      </p:sp>
      <p:pic>
        <p:nvPicPr>
          <p:cNvPr id="2" name="Picture 1" descr="labset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165" y="2513330"/>
            <a:ext cx="4509770" cy="3213100"/>
          </a:xfrm>
          <a:prstGeom prst="rect">
            <a:avLst/>
          </a:prstGeom>
          <a:effectLst>
            <a:softEdge rad="508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scope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7455" y="2207672"/>
            <a:ext cx="4040188" cy="639762"/>
          </a:xfrm>
        </p:spPr>
        <p:txBody>
          <a:bodyPr/>
          <a:p>
            <a:r>
              <a:rPr lang="x-none" altLang="en-US"/>
              <a:t>Client Info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7435" y="2818765"/>
            <a:ext cx="3815080" cy="3488055"/>
          </a:xfrm>
        </p:spPr>
        <p:txBody>
          <a:bodyPr>
            <a:normAutofit lnSpcReduction="20000"/>
          </a:bodyPr>
          <a:p>
            <a:r>
              <a:rPr lang="x-none" altLang="en-US"/>
              <a:t>30 employees</a:t>
            </a:r>
            <a:endParaRPr lang="x-none" altLang="en-US"/>
          </a:p>
          <a:p>
            <a:r>
              <a:rPr lang="x-none" altLang="en-US"/>
              <a:t>1 IT person</a:t>
            </a:r>
            <a:endParaRPr lang="x-none" altLang="en-US"/>
          </a:p>
          <a:p>
            <a:r>
              <a:rPr lang="x-none" altLang="en-US"/>
              <a:t>Worried about this "PCI stuff" the bank is talking about</a:t>
            </a:r>
            <a:endParaRPr lang="x-none" altLang="en-US"/>
          </a:p>
          <a:p>
            <a:r>
              <a:rPr lang="x-none" altLang="en-US">
                <a:sym typeface="+mn-ea"/>
              </a:rPr>
              <a:t>One external IP</a:t>
            </a:r>
            <a:endParaRPr lang="x-none" altLang="en-US"/>
          </a:p>
          <a:p>
            <a:r>
              <a:rPr lang="x-none" altLang="en-US">
                <a:sym typeface="+mn-ea"/>
              </a:rPr>
              <a:t>10 computers and a "server"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Website hasn't been completed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pic>
        <p:nvPicPr>
          <p:cNvPr id="7" name="Picture 6" descr="bobsautorep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2818765"/>
            <a:ext cx="4343400" cy="3258185"/>
          </a:xfrm>
          <a:prstGeom prst="rect">
            <a:avLst/>
          </a:prstGeom>
          <a:effectLst>
            <a:softEdge rad="508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recon &amp; enum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45" y="2342515"/>
            <a:ext cx="6431280" cy="639445"/>
          </a:xfrm>
        </p:spPr>
        <p:txBody>
          <a:bodyPr>
            <a:normAutofit/>
          </a:bodyPr>
          <a:p>
            <a:r>
              <a:rPr lang="x-none" altLang="en-US"/>
              <a:t>Enumerate Everything Thoroughly</a:t>
            </a:r>
            <a:endParaRPr lang="x-none" altLang="en-US"/>
          </a:p>
        </p:txBody>
      </p:sp>
      <p:pic>
        <p:nvPicPr>
          <p:cNvPr id="7" name="Content Placeholder 6" descr="nma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0" y="3276600"/>
            <a:ext cx="4040505" cy="281749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Content Placeholder 3"/>
          <p:cNvSpPr>
            <a:spLocks noGrp="1"/>
          </p:cNvSpPr>
          <p:nvPr/>
        </p:nvSpPr>
        <p:spPr>
          <a:xfrm>
            <a:off x="448945" y="2971165"/>
            <a:ext cx="3815080" cy="3488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nmap All The Things</a:t>
            </a:r>
            <a:endParaRPr lang="x-none" altLang="en-US"/>
          </a:p>
          <a:p>
            <a:r>
              <a:rPr lang="x-none" altLang="en-US"/>
              <a:t>Look for any ports of interest</a:t>
            </a:r>
            <a:endParaRPr lang="x-none" altLang="en-US"/>
          </a:p>
          <a:p>
            <a:r>
              <a:rPr lang="x-none" altLang="en-US"/>
              <a:t>Check service banners</a:t>
            </a:r>
            <a:endParaRPr lang="x-none" altLang="en-US"/>
          </a:p>
          <a:p>
            <a:r>
              <a:rPr lang="x-none" altLang="en-US">
                <a:sym typeface="+mn-ea"/>
              </a:rPr>
              <a:t>Look for any web services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dirb any websites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Use cewl to generate any word lists</a:t>
            </a:r>
            <a:endParaRPr lang="x-none" altLang="en-US">
              <a:sym typeface="+mn-ea"/>
            </a:endParaRPr>
          </a:p>
          <a:p>
            <a:endParaRPr lang="x-none" altLang="en-US">
              <a:sym typeface="+mn-ea"/>
            </a:endParaRPr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dig deeper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555"/>
            <a:ext cx="8229600" cy="1143000"/>
          </a:xfrm>
        </p:spPr>
        <p:txBody>
          <a:bodyPr/>
          <a:p>
            <a:r>
              <a:rPr lang="x-none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knock knock</a:t>
            </a:r>
            <a:endParaRPr lang="x-none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Kingsoft Office WPP</Application>
  <PresentationFormat>Presentación en pantalla (4:3)</PresentationFormat>
  <Paragraphs>76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Knock, Knock, Knocking on Your DC's Door</vt:lpstr>
      <vt:lpstr>disclaimer</vt:lpstr>
      <vt:lpstr>PowerPoint 演示文稿</vt:lpstr>
      <vt:lpstr>doxxed</vt:lpstr>
      <vt:lpstr>lab setup</vt:lpstr>
      <vt:lpstr>recon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n0logic</cp:lastModifiedBy>
  <cp:revision>28</cp:revision>
  <dcterms:created xsi:type="dcterms:W3CDTF">2017-06-19T01:08:29Z</dcterms:created>
  <dcterms:modified xsi:type="dcterms:W3CDTF">2017-06-19T01:08:29Z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