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 autoAdjust="0"/>
    <p:restoredTop sz="94660"/>
  </p:normalViewPr>
  <p:slideViewPr>
    <p:cSldViewPr>
      <p:cViewPr varScale="1">
        <p:scale>
          <a:sx n="65" d="100"/>
          <a:sy n="65" d="100"/>
        </p:scale>
        <p:origin x="-7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ECMAScript6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注意点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Map</a:t>
            </a:r>
            <a:r>
              <a:rPr lang="zh-CN" altLang="en-US" dirty="0" smtClean="0"/>
              <a:t>需要返回值；如果不给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，默认返回值是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Map </a:t>
            </a:r>
            <a:r>
              <a:rPr lang="zh-CN" altLang="en-US" dirty="0" smtClean="0"/>
              <a:t>返回的是一个</a:t>
            </a:r>
            <a:r>
              <a:rPr lang="zh-CN" altLang="en-US" dirty="0" smtClean="0">
                <a:solidFill>
                  <a:srgbClr val="FF0000"/>
                </a:solidFill>
              </a:rPr>
              <a:t>新的数组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有一个对象数组，获取数组中指定类型的对象放到一个新的数组中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befor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students = [</a:t>
            </a:r>
          </a:p>
          <a:p>
            <a:pPr>
              <a:buNone/>
            </a:pPr>
            <a:r>
              <a:rPr lang="en-US" altLang="zh-CN" dirty="0" smtClean="0"/>
              <a:t>{name:"</a:t>
            </a:r>
            <a:r>
              <a:rPr lang="en-US" altLang="zh-CN" dirty="0" err="1" smtClean="0"/>
              <a:t>zhangsan",sex</a:t>
            </a:r>
            <a:r>
              <a:rPr lang="en-US" altLang="zh-CN" dirty="0" smtClean="0"/>
              <a:t>:"</a:t>
            </a:r>
            <a:r>
              <a:rPr lang="zh-CN" altLang="en-US" dirty="0" smtClean="0"/>
              <a:t>男</a:t>
            </a:r>
            <a:r>
              <a:rPr lang="en-US" altLang="zh-CN" dirty="0" smtClean="0"/>
              <a:t>"},{name:"</a:t>
            </a:r>
            <a:r>
              <a:rPr lang="en-US" altLang="zh-CN" dirty="0" err="1" smtClean="0"/>
              <a:t>lisi",sex</a:t>
            </a:r>
            <a:r>
              <a:rPr lang="en-US" altLang="zh-CN" dirty="0" smtClean="0"/>
              <a:t>:"</a:t>
            </a:r>
            <a:r>
              <a:rPr lang="zh-CN" altLang="en-US" dirty="0" smtClean="0"/>
              <a:t>女</a:t>
            </a:r>
            <a:r>
              <a:rPr lang="en-US" altLang="zh-CN" dirty="0" smtClean="0"/>
              <a:t>"},</a:t>
            </a:r>
          </a:p>
          <a:p>
            <a:pPr>
              <a:buNone/>
            </a:pPr>
            <a:r>
              <a:rPr lang="en-US" altLang="zh-CN" dirty="0" smtClean="0"/>
              <a:t>{name:"</a:t>
            </a:r>
            <a:r>
              <a:rPr lang="zh-CN" altLang="en-US" dirty="0" smtClean="0"/>
              <a:t>王五</a:t>
            </a:r>
            <a:r>
              <a:rPr lang="en-US" altLang="zh-CN" dirty="0" smtClean="0"/>
              <a:t>",sex:"</a:t>
            </a:r>
            <a:r>
              <a:rPr lang="zh-CN" altLang="en-US" dirty="0" smtClean="0"/>
              <a:t>男</a:t>
            </a:r>
            <a:r>
              <a:rPr lang="en-US" altLang="zh-CN" dirty="0" smtClean="0"/>
              <a:t>"},{name:"</a:t>
            </a:r>
            <a:r>
              <a:rPr lang="zh-CN" altLang="en-US" dirty="0" smtClean="0"/>
              <a:t>麻溜</a:t>
            </a:r>
            <a:r>
              <a:rPr lang="en-US" altLang="zh-CN" dirty="0" smtClean="0"/>
              <a:t>",sex:"</a:t>
            </a:r>
            <a:r>
              <a:rPr lang="zh-CN" altLang="en-US" dirty="0" smtClean="0"/>
              <a:t>女</a:t>
            </a:r>
            <a:r>
              <a:rPr lang="en-US" altLang="zh-CN" dirty="0" smtClean="0"/>
              <a:t>"},</a:t>
            </a:r>
          </a:p>
          <a:p>
            <a:pPr>
              <a:buNone/>
            </a:pPr>
            <a:r>
              <a:rPr lang="en-US" altLang="zh-CN" dirty="0" smtClean="0"/>
              <a:t>{name:"</a:t>
            </a:r>
            <a:r>
              <a:rPr lang="zh-CN" altLang="en-US" dirty="0" smtClean="0"/>
              <a:t>无名</a:t>
            </a:r>
            <a:r>
              <a:rPr lang="en-US" altLang="zh-CN" dirty="0" smtClean="0"/>
              <a:t>",sex:"</a:t>
            </a:r>
            <a:r>
              <a:rPr lang="zh-CN" altLang="en-US" dirty="0" smtClean="0"/>
              <a:t>不详</a:t>
            </a:r>
            <a:r>
              <a:rPr lang="en-US" altLang="zh-CN" dirty="0" smtClean="0"/>
              <a:t>"}</a:t>
            </a:r>
          </a:p>
          <a:p>
            <a:pPr>
              <a:buNone/>
            </a:pP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newStudent</a:t>
            </a:r>
            <a:r>
              <a:rPr lang="en-US" altLang="zh-CN" dirty="0" smtClean="0"/>
              <a:t> = [];</a:t>
            </a:r>
          </a:p>
          <a:p>
            <a:pPr>
              <a:buNone/>
            </a:pPr>
            <a:r>
              <a:rPr lang="nn-NO" altLang="zh-CN" dirty="0" smtClean="0"/>
              <a:t>for (var i = 0; i &lt; students.length; i++) {</a:t>
            </a:r>
          </a:p>
          <a:p>
            <a:pPr>
              <a:buNone/>
            </a:pPr>
            <a:r>
              <a:rPr lang="en-US" altLang="zh-CN" dirty="0" smtClean="0"/>
              <a:t>if(students[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].sex == "</a:t>
            </a:r>
            <a:r>
              <a:rPr lang="zh-CN" altLang="en-US" dirty="0" smtClean="0"/>
              <a:t>男</a:t>
            </a:r>
            <a:r>
              <a:rPr lang="en-US" altLang="zh-CN" dirty="0" smtClean="0"/>
              <a:t>" ){</a:t>
            </a:r>
          </a:p>
          <a:p>
            <a:pPr>
              <a:buNone/>
            </a:pPr>
            <a:r>
              <a:rPr lang="en-US" altLang="zh-CN" dirty="0" err="1" smtClean="0"/>
              <a:t>newStudent.push</a:t>
            </a:r>
            <a:r>
              <a:rPr lang="en-US" altLang="zh-CN" dirty="0" smtClean="0"/>
              <a:t>( students[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console.log( </a:t>
            </a:r>
            <a:r>
              <a:rPr lang="en-US" altLang="zh-CN" dirty="0" err="1" smtClean="0"/>
              <a:t>newStudent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Filter---es6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过滤的意思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students = [</a:t>
            </a:r>
          </a:p>
          <a:p>
            <a:pPr>
              <a:buNone/>
            </a:pPr>
            <a:r>
              <a:rPr lang="en-US" altLang="zh-CN" dirty="0" smtClean="0"/>
              <a:t>	{name:"</a:t>
            </a:r>
            <a:r>
              <a:rPr lang="en-US" altLang="zh-CN" dirty="0" err="1" smtClean="0"/>
              <a:t>zhangsan",sex</a:t>
            </a:r>
            <a:r>
              <a:rPr lang="en-US" altLang="zh-CN" dirty="0" smtClean="0"/>
              <a:t>:"</a:t>
            </a:r>
            <a:r>
              <a:rPr lang="zh-CN" altLang="en-US" dirty="0" smtClean="0"/>
              <a:t>男</a:t>
            </a:r>
            <a:r>
              <a:rPr lang="en-US" altLang="zh-CN" dirty="0" smtClean="0"/>
              <a:t>"},{name:"</a:t>
            </a:r>
            <a:r>
              <a:rPr lang="en-US" altLang="zh-CN" dirty="0" err="1" smtClean="0"/>
              <a:t>lisi",sex</a:t>
            </a:r>
            <a:r>
              <a:rPr lang="en-US" altLang="zh-CN" dirty="0" smtClean="0"/>
              <a:t>:"</a:t>
            </a:r>
            <a:r>
              <a:rPr lang="zh-CN" altLang="en-US" dirty="0" smtClean="0"/>
              <a:t>女</a:t>
            </a:r>
            <a:r>
              <a:rPr lang="en-US" altLang="zh-CN" dirty="0" smtClean="0"/>
              <a:t>"},</a:t>
            </a:r>
          </a:p>
          <a:p>
            <a:pPr>
              <a:buNone/>
            </a:pPr>
            <a:r>
              <a:rPr lang="en-US" altLang="zh-CN" dirty="0" smtClean="0"/>
              <a:t>	{name:"</a:t>
            </a:r>
            <a:r>
              <a:rPr lang="zh-CN" altLang="en-US" dirty="0" smtClean="0"/>
              <a:t>王五</a:t>
            </a:r>
            <a:r>
              <a:rPr lang="en-US" altLang="zh-CN" dirty="0" smtClean="0"/>
              <a:t>",sex:"</a:t>
            </a:r>
            <a:r>
              <a:rPr lang="zh-CN" altLang="en-US" dirty="0" smtClean="0"/>
              <a:t>男</a:t>
            </a:r>
            <a:r>
              <a:rPr lang="en-US" altLang="zh-CN" dirty="0" smtClean="0"/>
              <a:t>"},{name:"</a:t>
            </a:r>
            <a:r>
              <a:rPr lang="zh-CN" altLang="en-US" dirty="0" smtClean="0"/>
              <a:t>麻溜</a:t>
            </a:r>
            <a:r>
              <a:rPr lang="en-US" altLang="zh-CN" dirty="0" smtClean="0"/>
              <a:t>",sex:"</a:t>
            </a:r>
            <a:r>
              <a:rPr lang="zh-CN" altLang="en-US" dirty="0" smtClean="0"/>
              <a:t>女</a:t>
            </a:r>
            <a:r>
              <a:rPr lang="en-US" altLang="zh-CN" dirty="0" smtClean="0"/>
              <a:t>"},</a:t>
            </a:r>
          </a:p>
          <a:p>
            <a:pPr>
              <a:buNone/>
            </a:pPr>
            <a:r>
              <a:rPr lang="en-US" altLang="zh-CN" dirty="0" smtClean="0"/>
              <a:t>	{name:"</a:t>
            </a:r>
            <a:r>
              <a:rPr lang="zh-CN" altLang="en-US" dirty="0" smtClean="0"/>
              <a:t>无名</a:t>
            </a:r>
            <a:r>
              <a:rPr lang="en-US" altLang="zh-CN" dirty="0" smtClean="0"/>
              <a:t>",sex:"</a:t>
            </a:r>
            <a:r>
              <a:rPr lang="zh-CN" altLang="en-US" dirty="0" smtClean="0"/>
              <a:t>不详</a:t>
            </a:r>
            <a:r>
              <a:rPr lang="en-US" altLang="zh-CN" dirty="0" smtClean="0"/>
              <a:t>"}</a:t>
            </a:r>
          </a:p>
          <a:p>
            <a:pPr>
              <a:buNone/>
            </a:pP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student = </a:t>
            </a:r>
            <a:r>
              <a:rPr lang="en-US" altLang="zh-CN" dirty="0" err="1" smtClean="0"/>
              <a:t>students.filter</a:t>
            </a:r>
            <a:r>
              <a:rPr lang="en-US" altLang="zh-CN" dirty="0" smtClean="0"/>
              <a:t>(function(student){</a:t>
            </a:r>
          </a:p>
          <a:p>
            <a:pPr>
              <a:buNone/>
            </a:pPr>
            <a:r>
              <a:rPr lang="en-US" altLang="zh-CN" dirty="0" smtClean="0"/>
              <a:t>			return student.sex == "</a:t>
            </a:r>
            <a:r>
              <a:rPr lang="zh-CN" altLang="en-US" dirty="0" smtClean="0"/>
              <a:t>男</a:t>
            </a:r>
            <a:r>
              <a:rPr lang="en-US" altLang="zh-CN" dirty="0" smtClean="0"/>
              <a:t>"</a:t>
            </a:r>
          </a:p>
          <a:p>
            <a:pPr>
              <a:buNone/>
            </a:pPr>
            <a:r>
              <a:rPr lang="en-US" altLang="zh-CN" dirty="0" smtClean="0"/>
              <a:t>})</a:t>
            </a:r>
          </a:p>
          <a:p>
            <a:pPr>
              <a:buNone/>
            </a:pPr>
            <a:r>
              <a:rPr lang="en-US" altLang="zh-CN" dirty="0" smtClean="0"/>
              <a:t>console.log( student );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有一个对象数组，过滤掉不符合一下条件的对象；</a:t>
            </a:r>
            <a:endParaRPr lang="en-US" altLang="zh-CN" dirty="0" smtClean="0"/>
          </a:p>
          <a:p>
            <a:r>
              <a:rPr lang="zh-CN" altLang="en-US" dirty="0" smtClean="0"/>
              <a:t>条件：</a:t>
            </a:r>
            <a:r>
              <a:rPr lang="en-US" altLang="zh-CN" dirty="0" smtClean="0"/>
              <a:t>a.</a:t>
            </a:r>
            <a:r>
              <a:rPr lang="zh-CN" altLang="en-US" dirty="0" smtClean="0"/>
              <a:t>蔬菜；</a:t>
            </a:r>
            <a:r>
              <a:rPr lang="en-US" altLang="zh-CN" dirty="0" smtClean="0"/>
              <a:t>b.</a:t>
            </a:r>
            <a:r>
              <a:rPr lang="zh-CN" altLang="en-US" dirty="0" smtClean="0"/>
              <a:t>数量大于</a:t>
            </a:r>
            <a:r>
              <a:rPr lang="en-US" altLang="zh-CN" dirty="0" smtClean="0"/>
              <a:t>5   c.</a:t>
            </a:r>
            <a:r>
              <a:rPr lang="zh-CN" altLang="en-US" dirty="0" smtClean="0"/>
              <a:t>价格小于</a:t>
            </a:r>
            <a:r>
              <a:rPr lang="en-US" altLang="zh-CN" dirty="0" smtClean="0"/>
              <a:t>6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实现功能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有两个数组（</a:t>
            </a:r>
            <a:r>
              <a:rPr lang="en-US" altLang="zh-CN" dirty="0" smtClean="0"/>
              <a:t>A,B</a:t>
            </a:r>
            <a:r>
              <a:rPr lang="zh-CN" altLang="en-US" dirty="0" smtClean="0"/>
              <a:t>），根据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的值，过滤掉</a:t>
            </a:r>
            <a:r>
              <a:rPr lang="en-US" altLang="zh-CN" dirty="0" smtClean="0"/>
              <a:t>B</a:t>
            </a:r>
            <a:r>
              <a:rPr lang="zh-CN" altLang="en-US" dirty="0" smtClean="0"/>
              <a:t>数组不符合的数据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arrA</a:t>
            </a:r>
            <a:r>
              <a:rPr lang="en-US" altLang="zh-CN" dirty="0" smtClean="0"/>
              <a:t> = {id:2,title:"HTML"};</a:t>
            </a:r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arrB</a:t>
            </a:r>
            <a:r>
              <a:rPr lang="en-US" altLang="zh-CN" dirty="0" smtClean="0"/>
              <a:t> = [{myId:3,title:"CSS"},{myId:2,title:"JS"},</a:t>
            </a:r>
          </a:p>
          <a:p>
            <a:pPr>
              <a:buNone/>
            </a:pPr>
            <a:r>
              <a:rPr lang="en-US" altLang="zh-CN" dirty="0" smtClean="0"/>
              <a:t>{myId:4,title:"JQ"},{myId:2,title:"Node"}];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arrA</a:t>
            </a:r>
            <a:r>
              <a:rPr lang="en-US" altLang="zh-CN" dirty="0" smtClean="0"/>
              <a:t> = {id:2,title:"HTML"};</a:t>
            </a:r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arrB</a:t>
            </a:r>
            <a:r>
              <a:rPr lang="en-US" altLang="zh-CN" dirty="0" smtClean="0"/>
              <a:t> = [{myId:3,title:"CSS"},{myId:2,title:"JS"}</a:t>
            </a:r>
          </a:p>
          <a:p>
            <a:pPr lvl="1">
              <a:buNone/>
            </a:pPr>
            <a:r>
              <a:rPr lang="en-US" altLang="zh-CN" dirty="0" smtClean="0"/>
              <a:t>                     ,{myId:4,title:"JQ"},{myId:2,title:"Node"}  ];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function  </a:t>
            </a:r>
            <a:r>
              <a:rPr lang="en-US" altLang="zh-CN" dirty="0" err="1" smtClean="0"/>
              <a:t>getNewarr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arrA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arrB</a:t>
            </a:r>
            <a:r>
              <a:rPr lang="en-US" altLang="zh-CN" dirty="0" smtClean="0"/>
              <a:t>  ) {</a:t>
            </a:r>
          </a:p>
          <a:p>
            <a:pPr>
              <a:buNone/>
            </a:pPr>
            <a:r>
              <a:rPr lang="en-US" altLang="zh-CN" dirty="0" smtClean="0"/>
              <a:t>	return  </a:t>
            </a:r>
            <a:r>
              <a:rPr lang="en-US" altLang="zh-CN" dirty="0" err="1" smtClean="0"/>
              <a:t>arrB.filter</a:t>
            </a:r>
            <a:r>
              <a:rPr lang="en-US" altLang="zh-CN" dirty="0" smtClean="0"/>
              <a:t>(function(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){</a:t>
            </a:r>
          </a:p>
          <a:p>
            <a:pPr>
              <a:buNone/>
            </a:pPr>
            <a:r>
              <a:rPr lang="en-US" altLang="zh-CN" dirty="0" smtClean="0"/>
              <a:t>		     return </a:t>
            </a:r>
            <a:r>
              <a:rPr lang="en-US" altLang="zh-CN" dirty="0" err="1" smtClean="0"/>
              <a:t>arr.myId</a:t>
            </a:r>
            <a:r>
              <a:rPr lang="en-US" altLang="zh-CN" dirty="0" smtClean="0"/>
              <a:t>  ==  arrA.id</a:t>
            </a:r>
          </a:p>
          <a:p>
            <a:pPr>
              <a:buNone/>
            </a:pPr>
            <a:r>
              <a:rPr lang="en-US" altLang="zh-CN" dirty="0" smtClean="0"/>
              <a:t>	})</a:t>
            </a:r>
          </a:p>
          <a:p>
            <a:pPr>
              <a:buNone/>
            </a:pPr>
            <a:r>
              <a:rPr lang="en-US" altLang="zh-CN" dirty="0" smtClean="0"/>
              <a:t>};</a:t>
            </a:r>
          </a:p>
          <a:p>
            <a:pPr>
              <a:buNone/>
            </a:pPr>
            <a:r>
              <a:rPr lang="en-US" altLang="zh-CN" dirty="0" smtClean="0"/>
              <a:t>console.log( </a:t>
            </a:r>
            <a:r>
              <a:rPr lang="en-US" altLang="zh-CN" dirty="0" err="1" smtClean="0"/>
              <a:t>getNewarr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arrA,arrB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function fun(){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 = 20;</a:t>
            </a:r>
          </a:p>
          <a:p>
            <a:pPr>
              <a:buNone/>
            </a:pPr>
            <a:r>
              <a:rPr lang="en-US" altLang="zh-CN" dirty="0" smtClean="0"/>
              <a:t>	if(true){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 = 40;</a:t>
            </a:r>
          </a:p>
          <a:p>
            <a:pPr>
              <a:buNone/>
            </a:pPr>
            <a:r>
              <a:rPr lang="en-US" altLang="zh-CN" dirty="0" smtClean="0"/>
              <a:t>		console.log( a )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r>
              <a:rPr lang="en-US" altLang="zh-CN" dirty="0" smtClean="0"/>
              <a:t>	console.log( a )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fun(); //</a:t>
            </a:r>
            <a:r>
              <a:rPr lang="zh-CN" altLang="en-US" dirty="0" smtClean="0"/>
              <a:t>结果是：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function fun1(){</a:t>
            </a:r>
          </a:p>
          <a:p>
            <a:pPr>
              <a:buNone/>
            </a:pPr>
            <a:r>
              <a:rPr lang="en-US" altLang="zh-CN" dirty="0" smtClean="0"/>
              <a:t>	let b = 10;</a:t>
            </a:r>
          </a:p>
          <a:p>
            <a:pPr>
              <a:buNone/>
            </a:pPr>
            <a:r>
              <a:rPr lang="en-US" altLang="zh-CN" dirty="0" smtClean="0"/>
              <a:t>	if( true){</a:t>
            </a:r>
          </a:p>
          <a:p>
            <a:pPr>
              <a:buNone/>
            </a:pPr>
            <a:r>
              <a:rPr lang="en-US" altLang="zh-CN" dirty="0" smtClean="0"/>
              <a:t>		let b = 20;</a:t>
            </a:r>
          </a:p>
          <a:p>
            <a:pPr>
              <a:buNone/>
            </a:pPr>
            <a:r>
              <a:rPr lang="en-US" altLang="zh-CN" dirty="0" smtClean="0"/>
              <a:t>		console.log( b )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r>
              <a:rPr lang="en-US" altLang="zh-CN" dirty="0" smtClean="0"/>
              <a:t>	console.log( b 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fun1()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//</a:t>
            </a:r>
            <a:r>
              <a:rPr lang="zh-CN" altLang="en-US" dirty="0" smtClean="0"/>
              <a:t>结果是：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的结果：</a:t>
            </a:r>
            <a:endParaRPr lang="nn-NO" altLang="zh-CN" dirty="0" smtClean="0"/>
          </a:p>
          <a:p>
            <a:pPr>
              <a:buNone/>
            </a:pPr>
            <a:r>
              <a:rPr lang="nn-NO" altLang="zh-CN" dirty="0" smtClean="0"/>
              <a:t>for (var i = 0; i &lt; 10; i++) {</a:t>
            </a:r>
          </a:p>
          <a:p>
            <a:pPr>
              <a:buNone/>
            </a:pPr>
            <a:r>
              <a:rPr lang="en-US" altLang="zh-CN" dirty="0" smtClean="0"/>
              <a:t>	console.log(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)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console.log(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)</a:t>
            </a:r>
          </a:p>
          <a:p>
            <a:pPr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let</a:t>
            </a:r>
            <a:r>
              <a:rPr lang="zh-CN" altLang="en-US" dirty="0" smtClean="0"/>
              <a:t>的结果：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for (let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10;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</a:p>
          <a:p>
            <a:pPr>
              <a:buNone/>
            </a:pPr>
            <a:r>
              <a:rPr lang="en-US" altLang="zh-CN" dirty="0" smtClean="0"/>
              <a:t>	console.log(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)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console.log(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V1</a:t>
            </a:r>
          </a:p>
          <a:p>
            <a:r>
              <a:rPr lang="en-US" altLang="zh-CN" dirty="0" smtClean="0"/>
              <a:t>V2</a:t>
            </a:r>
          </a:p>
          <a:p>
            <a:r>
              <a:rPr lang="en-US" altLang="zh-CN" dirty="0" smtClean="0"/>
              <a:t>V3</a:t>
            </a:r>
          </a:p>
          <a:p>
            <a:r>
              <a:rPr lang="en-US" altLang="zh-CN" dirty="0" smtClean="0"/>
              <a:t>V4</a:t>
            </a:r>
          </a:p>
          <a:p>
            <a:r>
              <a:rPr lang="en-US" altLang="zh-CN" dirty="0" smtClean="0"/>
              <a:t>V5</a:t>
            </a:r>
            <a:r>
              <a:rPr lang="zh-CN" altLang="en-US" dirty="0" smtClean="0"/>
              <a:t>（我们之前学习的版本）</a:t>
            </a:r>
            <a:endParaRPr lang="en-US" altLang="zh-CN" dirty="0" smtClean="0"/>
          </a:p>
          <a:p>
            <a:r>
              <a:rPr lang="en-US" altLang="zh-CN" dirty="0" smtClean="0"/>
              <a:t>V5.1</a:t>
            </a:r>
            <a:r>
              <a:rPr lang="zh-CN" altLang="en-US" dirty="0" smtClean="0"/>
              <a:t> （我们之前学习的版本）</a:t>
            </a:r>
            <a:endParaRPr lang="en-US" altLang="zh-CN" dirty="0" smtClean="0"/>
          </a:p>
          <a:p>
            <a:r>
              <a:rPr lang="en-US" altLang="zh-CN" dirty="0" smtClean="0"/>
              <a:t>V6</a:t>
            </a:r>
            <a:r>
              <a:rPr lang="zh-CN" altLang="en-US" dirty="0" smtClean="0"/>
              <a:t>（比较新的版本，</a:t>
            </a:r>
            <a:r>
              <a:rPr lang="en-US" altLang="zh-CN" dirty="0" smtClean="0"/>
              <a:t>ES6</a:t>
            </a:r>
            <a:r>
              <a:rPr lang="zh-CN" altLang="en-US" dirty="0" smtClean="0"/>
              <a:t>或者叫</a:t>
            </a:r>
            <a:r>
              <a:rPr lang="en-US" altLang="zh-CN" dirty="0" smtClean="0"/>
              <a:t>es2015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V7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const a = 20;</a:t>
            </a:r>
          </a:p>
          <a:p>
            <a:pPr>
              <a:buNone/>
            </a:pPr>
            <a:r>
              <a:rPr lang="en-US" altLang="zh-CN" dirty="0" smtClean="0"/>
              <a:t>a = 30;  //</a:t>
            </a:r>
            <a:r>
              <a:rPr lang="zh-CN" altLang="en-US" dirty="0" smtClean="0"/>
              <a:t>报错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数组的情况，可以动态添加元素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const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= [];</a:t>
            </a:r>
          </a:p>
          <a:p>
            <a:pPr>
              <a:buNone/>
            </a:pPr>
            <a:r>
              <a:rPr lang="en-US" altLang="zh-CN" dirty="0" err="1" smtClean="0"/>
              <a:t>arr.push</a:t>
            </a:r>
            <a:r>
              <a:rPr lang="en-US" altLang="zh-CN" dirty="0" smtClean="0"/>
              <a:t>("a");</a:t>
            </a:r>
          </a:p>
          <a:p>
            <a:pPr>
              <a:buNone/>
            </a:pPr>
            <a:r>
              <a:rPr lang="en-US" altLang="zh-CN" dirty="0" err="1" smtClean="0"/>
              <a:t>arr.push</a:t>
            </a:r>
            <a:r>
              <a:rPr lang="en-US" altLang="zh-CN" dirty="0" smtClean="0"/>
              <a:t>("b");</a:t>
            </a:r>
          </a:p>
          <a:p>
            <a:pPr>
              <a:buNone/>
            </a:pPr>
            <a:r>
              <a:rPr lang="en-US" altLang="zh-CN" dirty="0" smtClean="0"/>
              <a:t>console.log(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)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`</a:t>
            </a: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内容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`</a:t>
            </a:r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可以实现随时换行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不需要使用加号进行拼接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upperCase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){</a:t>
            </a:r>
          </a:p>
          <a:p>
            <a:pPr lvl="1">
              <a:buNone/>
            </a:pPr>
            <a:r>
              <a:rPr lang="en-US" altLang="zh-CN" dirty="0" smtClean="0"/>
              <a:t>   return </a:t>
            </a:r>
            <a:r>
              <a:rPr lang="en-US" altLang="zh-CN" dirty="0" err="1" smtClean="0"/>
              <a:t>str.toUpperCase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temp = ` hello,${</a:t>
            </a:r>
            <a:r>
              <a:rPr lang="en-US" altLang="zh-CN" dirty="0" err="1" smtClean="0"/>
              <a:t>upperCase</a:t>
            </a:r>
            <a:r>
              <a:rPr lang="en-US" altLang="zh-CN" dirty="0" smtClean="0"/>
              <a:t>("world")} `;</a:t>
            </a:r>
          </a:p>
          <a:p>
            <a:pPr>
              <a:buNone/>
            </a:pPr>
            <a:r>
              <a:rPr lang="en-US" altLang="zh-CN" dirty="0" smtClean="0"/>
              <a:t>console.log( temp );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箭头函数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缩减代码量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指向</a:t>
            </a:r>
            <a:r>
              <a:rPr lang="zh-CN" altLang="en-US" dirty="0" smtClean="0"/>
              <a:t>问题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46449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dirty="0" smtClean="0"/>
              <a:t>以前的写法：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const 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 = function(num){</a:t>
            </a:r>
          </a:p>
          <a:p>
            <a:pPr>
              <a:buNone/>
            </a:pPr>
            <a:r>
              <a:rPr lang="en-US" altLang="zh-CN" dirty="0" smtClean="0"/>
              <a:t>	return num*2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console.log( 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(30) );</a:t>
            </a:r>
          </a:p>
          <a:p>
            <a:pPr>
              <a:buNone/>
            </a:pPr>
            <a:r>
              <a:rPr lang="zh-CN" altLang="en-US" dirty="0" smtClean="0"/>
              <a:t>箭头函数的写法：</a:t>
            </a:r>
          </a:p>
          <a:p>
            <a:pPr>
              <a:buNone/>
            </a:pPr>
            <a:r>
              <a:rPr lang="en-US" altLang="zh-CN" dirty="0" smtClean="0"/>
              <a:t>const fun = (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) =&gt; {</a:t>
            </a:r>
          </a:p>
          <a:p>
            <a:pPr>
              <a:buNone/>
            </a:pPr>
            <a:r>
              <a:rPr lang="en-US" altLang="zh-CN" dirty="0" smtClean="0"/>
              <a:t>	return 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*3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console.log( fun( 3 ) );</a:t>
            </a:r>
          </a:p>
          <a:p>
            <a:pPr>
              <a:buNone/>
            </a:pPr>
            <a:r>
              <a:rPr lang="zh-CN" altLang="en-US" dirty="0" smtClean="0"/>
              <a:t>优化：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const fun = 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 =&gt; 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*3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指向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const </a:t>
            </a:r>
            <a:r>
              <a:rPr lang="en-US" altLang="zh-CN" dirty="0" err="1" smtClean="0"/>
              <a:t>xiaoming</a:t>
            </a:r>
            <a:r>
              <a:rPr lang="en-US" altLang="zh-CN" dirty="0" smtClean="0"/>
              <a:t> = {</a:t>
            </a:r>
          </a:p>
          <a:p>
            <a:pPr>
              <a:buNone/>
            </a:pPr>
            <a:r>
              <a:rPr lang="en-US" altLang="zh-CN" dirty="0" smtClean="0"/>
              <a:t>	name:"</a:t>
            </a:r>
            <a:r>
              <a:rPr lang="en-US" altLang="zh-CN" dirty="0" err="1" smtClean="0"/>
              <a:t>xiaoming</a:t>
            </a:r>
            <a:r>
              <a:rPr lang="en-US" altLang="zh-CN" dirty="0" smtClean="0"/>
              <a:t>",</a:t>
            </a:r>
          </a:p>
          <a:p>
            <a:pPr>
              <a:buNone/>
            </a:pPr>
            <a:r>
              <a:rPr lang="en-US" altLang="zh-CN" dirty="0" smtClean="0"/>
              <a:t>	friends:["</a:t>
            </a:r>
            <a:r>
              <a:rPr lang="zh-CN" altLang="en-US" dirty="0" smtClean="0"/>
              <a:t>小刚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小马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小华</a:t>
            </a:r>
            <a:r>
              <a:rPr lang="en-US" altLang="zh-CN" dirty="0" smtClean="0"/>
              <a:t>"],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friendName:function</a:t>
            </a:r>
            <a:r>
              <a:rPr lang="en-US" altLang="zh-CN" dirty="0" smtClean="0"/>
              <a:t>(){</a:t>
            </a:r>
          </a:p>
          <a:p>
            <a:pPr>
              <a:buNone/>
            </a:pPr>
            <a:r>
              <a:rPr lang="en-US" altLang="zh-CN" dirty="0" smtClean="0"/>
              <a:t>		return </a:t>
            </a:r>
            <a:r>
              <a:rPr lang="en-US" altLang="zh-CN" dirty="0" err="1" smtClean="0"/>
              <a:t>this.friends.map</a:t>
            </a:r>
            <a:r>
              <a:rPr lang="en-US" altLang="zh-CN" dirty="0" smtClean="0"/>
              <a:t>(function(fn){</a:t>
            </a:r>
          </a:p>
          <a:p>
            <a:pPr>
              <a:buNone/>
            </a:pPr>
            <a:r>
              <a:rPr lang="en-US" altLang="zh-CN" dirty="0" smtClean="0"/>
              <a:t>			return `${fn}</a:t>
            </a:r>
            <a:r>
              <a:rPr lang="zh-CN" altLang="en-US" dirty="0" smtClean="0"/>
              <a:t>是</a:t>
            </a:r>
            <a:r>
              <a:rPr lang="en-US" altLang="zh-CN" dirty="0" smtClean="0"/>
              <a:t>${this.name}</a:t>
            </a:r>
            <a:r>
              <a:rPr lang="zh-CN" altLang="en-US" dirty="0" smtClean="0"/>
              <a:t>的朋友</a:t>
            </a:r>
            <a:r>
              <a:rPr lang="en-US" altLang="zh-CN" dirty="0" smtClean="0"/>
              <a:t>`</a:t>
            </a:r>
          </a:p>
          <a:p>
            <a:pPr>
              <a:buNone/>
            </a:pPr>
            <a:r>
              <a:rPr lang="en-US" altLang="zh-CN" dirty="0" smtClean="0"/>
              <a:t>		}.</a:t>
            </a:r>
            <a:r>
              <a:rPr lang="en-US" altLang="zh-CN" dirty="0" smtClean="0">
                <a:solidFill>
                  <a:srgbClr val="FF0000"/>
                </a:solidFill>
              </a:rPr>
              <a:t>bind(this))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console.log(</a:t>
            </a:r>
            <a:r>
              <a:rPr lang="en-US" altLang="zh-CN" dirty="0" err="1" smtClean="0"/>
              <a:t>xiaoming.friendName</a:t>
            </a:r>
            <a:r>
              <a:rPr lang="en-US" altLang="zh-CN" dirty="0" smtClean="0"/>
              <a:t>())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增强对象字面量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减少代码量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函数参数默认值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解决兼容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ES6   -&gt; Babel - &gt; ES5</a:t>
            </a:r>
          </a:p>
          <a:p>
            <a:r>
              <a:rPr lang="en-US" altLang="zh-CN" dirty="0" smtClean="0"/>
              <a:t>Babel</a:t>
            </a:r>
            <a:r>
              <a:rPr lang="zh-CN" altLang="en-US" dirty="0" smtClean="0"/>
              <a:t>作用：讲</a:t>
            </a:r>
            <a:r>
              <a:rPr lang="en-US" altLang="zh-CN" dirty="0" smtClean="0"/>
              <a:t>es6</a:t>
            </a:r>
            <a:r>
              <a:rPr lang="zh-CN" altLang="en-US" dirty="0" smtClean="0"/>
              <a:t>的语法转换成</a:t>
            </a:r>
            <a:r>
              <a:rPr lang="en-US" altLang="zh-CN" dirty="0" smtClean="0"/>
              <a:t>es5</a:t>
            </a:r>
            <a:r>
              <a:rPr lang="zh-CN" altLang="en-US" dirty="0" smtClean="0"/>
              <a:t>语法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VSCode</a:t>
            </a:r>
            <a:endParaRPr lang="en-US" altLang="zh-CN" dirty="0" smtClean="0"/>
          </a:p>
          <a:p>
            <a:r>
              <a:rPr lang="en-US" altLang="zh-CN" dirty="0" smtClean="0"/>
              <a:t>--Live Server</a:t>
            </a:r>
          </a:p>
          <a:p>
            <a:r>
              <a:rPr lang="en-US" altLang="zh-CN" dirty="0" smtClean="0"/>
              <a:t>--JavaScript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ES6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code snippets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= [1,2,3,4,5];</a:t>
            </a:r>
          </a:p>
          <a:p>
            <a:pPr>
              <a:buNone/>
            </a:pPr>
            <a:r>
              <a:rPr lang="en-US" altLang="zh-CN" dirty="0" smtClean="0"/>
              <a:t>for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arr.length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</a:p>
          <a:p>
            <a:pPr>
              <a:buNone/>
            </a:pPr>
            <a:r>
              <a:rPr lang="en-US" altLang="zh-CN" dirty="0" smtClean="0"/>
              <a:t>console.log(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Es6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forEach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= [1,2,3,4,5];</a:t>
            </a:r>
          </a:p>
          <a:p>
            <a:pPr>
              <a:buNone/>
            </a:pPr>
            <a:r>
              <a:rPr lang="en-US" altLang="zh-CN" dirty="0" err="1" smtClean="0"/>
              <a:t>arr.forEach</a:t>
            </a:r>
            <a:r>
              <a:rPr lang="en-US" altLang="zh-CN" dirty="0" smtClean="0"/>
              <a:t>(function(num){</a:t>
            </a:r>
          </a:p>
          <a:p>
            <a:pPr>
              <a:buNone/>
            </a:pPr>
            <a:r>
              <a:rPr lang="en-US" altLang="zh-CN" dirty="0" smtClean="0"/>
              <a:t>console.log(num)</a:t>
            </a:r>
          </a:p>
          <a:p>
            <a:pPr>
              <a:buNone/>
            </a:pPr>
            <a:r>
              <a:rPr lang="en-US" altLang="zh-CN" dirty="0" smtClean="0"/>
              <a:t>})</a:t>
            </a:r>
          </a:p>
          <a:p>
            <a:pPr>
              <a:buNone/>
            </a:pPr>
            <a:r>
              <a:rPr lang="zh-CN" altLang="en-US" dirty="0" smtClean="0"/>
              <a:t>函数也可以进行抽离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练习：求该数组的和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将一个数组的每一项乘以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并复制到另一个数组中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= [1,2,3,4,5];</a:t>
            </a:r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newArr</a:t>
            </a:r>
            <a:r>
              <a:rPr lang="en-US" altLang="zh-CN" dirty="0" smtClean="0"/>
              <a:t> = [];</a:t>
            </a:r>
          </a:p>
          <a:p>
            <a:pPr>
              <a:buNone/>
            </a:pPr>
            <a:r>
              <a:rPr lang="en-US" altLang="zh-CN" dirty="0" smtClean="0"/>
              <a:t>for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arr.length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</a:p>
          <a:p>
            <a:pPr>
              <a:buNone/>
            </a:pPr>
            <a:r>
              <a:rPr lang="en-US" altLang="zh-CN" dirty="0" err="1" smtClean="0"/>
              <a:t>newArr.push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]*2)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console.log( </a:t>
            </a:r>
            <a:r>
              <a:rPr lang="en-US" altLang="zh-CN" dirty="0" err="1" smtClean="0"/>
              <a:t>newArr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= [1,2,3,4,5];</a:t>
            </a:r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newArr</a:t>
            </a:r>
            <a:r>
              <a:rPr lang="en-US" altLang="zh-CN" dirty="0" smtClean="0"/>
              <a:t> = arr.map(function(num){</a:t>
            </a:r>
          </a:p>
          <a:p>
            <a:pPr lvl="1">
              <a:buNone/>
            </a:pPr>
            <a:r>
              <a:rPr lang="en-US" altLang="zh-CN" dirty="0" smtClean="0"/>
              <a:t>return num*2</a:t>
            </a:r>
          </a:p>
          <a:p>
            <a:pPr>
              <a:buNone/>
            </a:pPr>
            <a:r>
              <a:rPr lang="en-US" altLang="zh-CN" dirty="0" smtClean="0"/>
              <a:t>})</a:t>
            </a:r>
          </a:p>
          <a:p>
            <a:pPr>
              <a:buNone/>
            </a:pPr>
            <a:r>
              <a:rPr lang="en-US" altLang="zh-CN" dirty="0" smtClean="0"/>
              <a:t>console.log( </a:t>
            </a:r>
            <a:r>
              <a:rPr lang="en-US" altLang="zh-CN" dirty="0" err="1" smtClean="0"/>
              <a:t>newArr</a:t>
            </a:r>
            <a:r>
              <a:rPr lang="en-US" altLang="zh-CN" dirty="0" smtClean="0"/>
              <a:t> )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有一个对象数组，将数组对象的某个属性的值存储到另一个数组中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arrjson</a:t>
            </a:r>
            <a:r>
              <a:rPr lang="en-US" altLang="zh-CN" dirty="0" smtClean="0"/>
              <a:t> = [</a:t>
            </a:r>
          </a:p>
          <a:p>
            <a:pPr>
              <a:buNone/>
            </a:pPr>
            <a:r>
              <a:rPr lang="en-US" altLang="zh-CN" dirty="0" smtClean="0"/>
              <a:t>{name:"zs",ages:23},</a:t>
            </a:r>
          </a:p>
          <a:p>
            <a:pPr>
              <a:buNone/>
            </a:pPr>
            <a:r>
              <a:rPr lang="en-US" altLang="zh-CN" dirty="0" smtClean="0"/>
              <a:t>{name:"lis",ages:33}</a:t>
            </a:r>
          </a:p>
          <a:p>
            <a:pPr>
              <a:buNone/>
            </a:pP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newjson</a:t>
            </a:r>
            <a:r>
              <a:rPr lang="en-US" altLang="zh-CN" dirty="0" smtClean="0"/>
              <a:t> = arrjson.map(function(age){</a:t>
            </a:r>
          </a:p>
          <a:p>
            <a:pPr>
              <a:buNone/>
            </a:pPr>
            <a:r>
              <a:rPr lang="en-US" altLang="zh-CN" dirty="0" smtClean="0"/>
              <a:t>return </a:t>
            </a:r>
            <a:r>
              <a:rPr lang="en-US" altLang="zh-CN" dirty="0" err="1" smtClean="0"/>
              <a:t>age.ages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})</a:t>
            </a:r>
          </a:p>
          <a:p>
            <a:pPr>
              <a:buNone/>
            </a:pPr>
            <a:r>
              <a:rPr lang="en-US" altLang="zh-CN" dirty="0" smtClean="0"/>
              <a:t>console.log( </a:t>
            </a:r>
            <a:r>
              <a:rPr lang="en-US" altLang="zh-CN" dirty="0" err="1" smtClean="0"/>
              <a:t>newjson</a:t>
            </a:r>
            <a:r>
              <a:rPr lang="en-US" altLang="zh-CN" dirty="0" smtClean="0"/>
              <a:t> 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678</Words>
  <Application>Microsoft Office PowerPoint</Application>
  <PresentationFormat>全屏显示(4:3)</PresentationFormat>
  <Paragraphs>190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ES6</vt:lpstr>
      <vt:lpstr>版本</vt:lpstr>
      <vt:lpstr>解决兼容</vt:lpstr>
      <vt:lpstr>环境</vt:lpstr>
      <vt:lpstr>数组方法</vt:lpstr>
      <vt:lpstr>Es6：forEach</vt:lpstr>
      <vt:lpstr>需求</vt:lpstr>
      <vt:lpstr>es6：map</vt:lpstr>
      <vt:lpstr>需求2</vt:lpstr>
      <vt:lpstr>Map注意点</vt:lpstr>
      <vt:lpstr>需求</vt:lpstr>
      <vt:lpstr>befor</vt:lpstr>
      <vt:lpstr>Filter---es6</vt:lpstr>
      <vt:lpstr>需求2</vt:lpstr>
      <vt:lpstr>需求3</vt:lpstr>
      <vt:lpstr>参考</vt:lpstr>
      <vt:lpstr>var和let</vt:lpstr>
      <vt:lpstr>let</vt:lpstr>
      <vt:lpstr>使用</vt:lpstr>
      <vt:lpstr>const常量</vt:lpstr>
      <vt:lpstr>模板字符串</vt:lpstr>
      <vt:lpstr>变量</vt:lpstr>
      <vt:lpstr>箭头函数</vt:lpstr>
      <vt:lpstr>语法</vt:lpstr>
      <vt:lpstr>This指向</vt:lpstr>
      <vt:lpstr>增强对象字面量</vt:lpstr>
      <vt:lpstr>函数参数默认值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</dc:title>
  <dc:creator>admin</dc:creator>
  <cp:lastModifiedBy>admin</cp:lastModifiedBy>
  <cp:revision>99</cp:revision>
  <dcterms:created xsi:type="dcterms:W3CDTF">2018-10-15T07:50:02Z</dcterms:created>
  <dcterms:modified xsi:type="dcterms:W3CDTF">2018-10-23T09:18:51Z</dcterms:modified>
</cp:coreProperties>
</file>