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6b57fad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6b57fad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f5566a_0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f5566a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f5566a_0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4f5566a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f5566a_0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f5566a_0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4f5566a_0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4f5566a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4f5566a_0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4f5566a_0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4f5566a_0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4f5566a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f5566a_0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f5566a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4f5566a_0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4f5566a_0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4f5566a_0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4f5566a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9666ce7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b9666ce7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4f5566a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c4f5566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f5566a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f5566a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f5566a_0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f5566a_0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4f5566a_0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4f5566a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b57fad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b57fa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4f5566a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4f5566a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f5566a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f5566a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rim.ahsanul@gmail.com" TargetMode="External"/><Relationship Id="rId4" Type="http://schemas.openxmlformats.org/officeDocument/2006/relationships/hyperlink" Target="http://droidtraining.wordpress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eveloper.android.com/sdk/index.html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eloper.android.com/sdk/installing/studio.html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4187025" y="5694925"/>
            <a:ext cx="47478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Ahsanul Karim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karim.ahsanul@gmail.com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http://droidtraining.wordpress.com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02099"/>
            <a:ext cx="5237650" cy="2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358650" y="2273686"/>
            <a:ext cx="8426700" cy="893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Lecture 1(B): Getting Started</a:t>
            </a:r>
            <a:endParaRPr sz="360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3939500" y="3261355"/>
            <a:ext cx="4087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Developer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Workflow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Introduction to Required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 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 Download [SDK &amp; IDE]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Setting up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Environment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 Exploring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Tools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 Getting Started: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 World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Running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Project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8. Project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" name="Google Shape;31;p8"/>
          <p:cNvSpPr txBox="1"/>
          <p:nvPr>
            <p:ph type="ctrTitle"/>
          </p:nvPr>
        </p:nvSpPr>
        <p:spPr>
          <a:xfrm>
            <a:off x="259950" y="1245611"/>
            <a:ext cx="8525400" cy="95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solidFill>
                  <a:srgbClr val="33B5E5"/>
                </a:solidFill>
                <a:latin typeface="Roboto"/>
                <a:ea typeface="Roboto"/>
                <a:cs typeface="Roboto"/>
                <a:sym typeface="Roboto"/>
              </a:rPr>
              <a:t>Android Application Development</a:t>
            </a:r>
            <a:endParaRPr b="0" sz="4200">
              <a:solidFill>
                <a:srgbClr val="33B5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6038074"/>
            <a:ext cx="2502375" cy="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28275" y="899651"/>
            <a:ext cx="19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Java [JDK 6]: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http://www.oracle.com/technetwork/java/javase/downloads/index.html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50" y="1956038"/>
            <a:ext cx="7074300" cy="458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[1]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http://developer.android.com/sdk/index.html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99" y="1956038"/>
            <a:ext cx="8752801" cy="47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[2]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05316" y="1356851"/>
            <a:ext cx="297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Choose appropriate version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14051"/>
            <a:ext cx="75057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[3]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5316" y="1356851"/>
            <a:ext cx="48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Check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 version [32 bit/64 bit]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Download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50" y="1922938"/>
            <a:ext cx="7074301" cy="2706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38716" y="5195789"/>
            <a:ext cx="63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So we'll download and use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64bit version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of ADT Bundle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Android Studio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http://developer.android.com/sdk/installing/studio.html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45" y="1956038"/>
            <a:ext cx="8626311" cy="459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Setting up Environment...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28275" y="899651"/>
            <a:ext cx="182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25504" y="1427844"/>
            <a:ext cx="8733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064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AutoNum type="arabicPeriod"/>
            </a:pP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Unpack the ZIP file (named </a:t>
            </a:r>
            <a:r>
              <a:rPr lang="en" sz="2200">
                <a:solidFill>
                  <a:srgbClr val="0066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adt-bundle-&lt;os_platform&gt;.zip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) and save it to an appropriate location, such as a "Development" directory.</a:t>
            </a:r>
            <a:endParaRPr sz="2200">
              <a:solidFill>
                <a:srgbClr val="222222"/>
              </a:solidFill>
              <a:highlight>
                <a:srgbClr val="F9F9F9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064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AutoNum type="arabicPeriod"/>
            </a:pP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Open the </a:t>
            </a:r>
            <a:r>
              <a:rPr lang="en" sz="2200">
                <a:solidFill>
                  <a:srgbClr val="0066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adt-bundle-&lt;os_platform&gt;/eclipse/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directory and launch </a:t>
            </a:r>
            <a:r>
              <a:rPr b="1"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200">
              <a:solidFill>
                <a:srgbClr val="222222"/>
              </a:solidFill>
              <a:highlight>
                <a:srgbClr val="F9F9F9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32386" y="3498325"/>
            <a:ext cx="7640700" cy="17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not move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any of the files or directories from the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directory. If you move the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sdk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directory,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ADT will not be able to locate the SDK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you'll need to manually update the ADT preferences.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Exploring the Tools...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86225" y="1167851"/>
            <a:ext cx="59883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Android SDK</a:t>
            </a:r>
            <a:endParaRPr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a. AVD Manager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b. SDK Manager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c. DDMS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d. Emulator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endParaRPr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a. Java Perspective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b. DDMS Perspective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Kickstart...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336175" y="2341300"/>
            <a:ext cx="6311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Creating New Project: Hello World</a:t>
            </a:r>
            <a:endParaRPr sz="2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Running a Project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 sz="2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Questions...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416450" y="2245500"/>
            <a:ext cx="63111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Judge a man by his questions rather than his answers.</a:t>
            </a:r>
            <a:endParaRPr sz="3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-Voltaire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89525" y="1076260"/>
            <a:ext cx="7833000" cy="5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 Developer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Workflow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 Introduction to Required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System Requirements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Tools Download [SDK &amp; IDE]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Setting up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Environment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Exploring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Tools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7. Getting Started: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Hello World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Running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Project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9. Project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Structure</a:t>
            </a:r>
            <a:endParaRPr sz="2400"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426725" y="331750"/>
            <a:ext cx="45321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This Session, We'll Discuss...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93" y="2781083"/>
            <a:ext cx="3972287" cy="262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220525" y="1218906"/>
            <a:ext cx="10650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Setup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[1]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your Development Environment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2653625" y="2993360"/>
            <a:ext cx="1894800" cy="14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AVDs and Devices for Testing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4731050" y="1337109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the Android SDK, Android Development Tools, and Android platforms.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731050" y="3098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Create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 Virtual Device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s and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 hardware devices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that will be used for testing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51150" y="4767814"/>
            <a:ext cx="2153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2653625" y="4887231"/>
            <a:ext cx="1894800" cy="1462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4731050" y="49271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 Android project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with your Source code, resources and Android manifest file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" name="Google Shape;55;p10"/>
          <p:cNvCxnSpPr>
            <a:stCxn id="49" idx="0"/>
            <a:endCxn id="49" idx="0"/>
          </p:cNvCxnSpPr>
          <p:nvPr/>
        </p:nvCxnSpPr>
        <p:spPr>
          <a:xfrm>
            <a:off x="3601025" y="299336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0"/>
          <p:cNvCxnSpPr>
            <a:stCxn id="48" idx="2"/>
            <a:endCxn id="49" idx="0"/>
          </p:cNvCxnSpPr>
          <p:nvPr/>
        </p:nvCxnSpPr>
        <p:spPr>
          <a:xfrm>
            <a:off x="3601025" y="2681706"/>
            <a:ext cx="0" cy="3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10275" y="1218906"/>
            <a:ext cx="18948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Debugging and Testing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[2]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 and Run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2653625" y="2993360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4731050" y="1483005"/>
            <a:ext cx="36891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Build and Run your application in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mode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4731050" y="3098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Debug your application using the Android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and logging tools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2653625" y="4887231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4731050" y="49271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Test your application using the Android t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esting and instrumentation framework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11"/>
          <p:cNvCxnSpPr>
            <a:stCxn id="65" idx="0"/>
            <a:endCxn id="65" idx="0"/>
          </p:cNvCxnSpPr>
          <p:nvPr/>
        </p:nvCxnSpPr>
        <p:spPr>
          <a:xfrm>
            <a:off x="3601025" y="299336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1"/>
          <p:cNvCxnSpPr>
            <a:stCxn id="64" idx="2"/>
            <a:endCxn id="65" idx="0"/>
          </p:cNvCxnSpPr>
          <p:nvPr/>
        </p:nvCxnSpPr>
        <p:spPr>
          <a:xfrm>
            <a:off x="3601025" y="2681706"/>
            <a:ext cx="0" cy="3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1"/>
          <p:cNvCxnSpPr>
            <a:stCxn id="65" idx="2"/>
            <a:endCxn id="68" idx="0"/>
          </p:cNvCxnSpPr>
          <p:nvPr/>
        </p:nvCxnSpPr>
        <p:spPr>
          <a:xfrm>
            <a:off x="3601025" y="4456160"/>
            <a:ext cx="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68250" y="1218906"/>
            <a:ext cx="18948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Publishing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[3]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your Application for Release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2653625" y="3145760"/>
            <a:ext cx="1894800" cy="1462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Release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4731050" y="1483005"/>
            <a:ext cx="36891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Configure, build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test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your application in release mode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4731050" y="3479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Publicize, Sell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Distribute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your application to users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4" name="Google Shape;84;p12"/>
          <p:cNvCxnSpPr>
            <a:stCxn id="80" idx="2"/>
            <a:endCxn id="81" idx="0"/>
          </p:cNvCxnSpPr>
          <p:nvPr/>
        </p:nvCxnSpPr>
        <p:spPr>
          <a:xfrm>
            <a:off x="3601025" y="2681706"/>
            <a:ext cx="0" cy="4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748000" y="3513725"/>
            <a:ext cx="6049200" cy="311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89525" y="1076260"/>
            <a:ext cx="70743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Compiler: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JDK 1.6+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[Java Development Kit]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IDE [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Eclipse/IntelliJ IDEA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Android SDK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Plugin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 [1]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81" y="4393736"/>
            <a:ext cx="1703771" cy="169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926" y="4253736"/>
            <a:ext cx="1974375" cy="197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00" y="3734084"/>
            <a:ext cx="1194526" cy="235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9491" y="47009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82013" y="6072980"/>
            <a:ext cx="7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95063" y="3735848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898625" y="3735848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345941" y="5996350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75" y="717000"/>
            <a:ext cx="6901651" cy="6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 [2]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System Requirements...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220854" y="8286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Operating System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34829" y="1293057"/>
            <a:ext cx="5469900" cy="538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Windows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XP (32-bit) Vista (32- or 64-bit), or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7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(32- or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64-bit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Mac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 OS X 10.5.8 or later (x86 only)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Linux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(tested on Ubuntu Linux, Lucid Lynx)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GNU C Library (glibc) 2.7 or later is required.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Ubuntu Linux, version 8.04 or later is required.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64-bit distributions must be capable of running 32-bit applications.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5804729" y="11507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Eclipse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893675" y="1615157"/>
            <a:ext cx="2916900" cy="287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3.6.2 (Helios) or greater [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Indigo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will be used]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9545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Eclipse 3.5 (Galileo) no longer supported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the latest version of ADT.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880929" y="46656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Java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978525" y="5130057"/>
            <a:ext cx="2832000" cy="131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JDK 6</a:t>
            </a:r>
            <a:r>
              <a:rPr lang="en" sz="2200">
                <a:solidFill>
                  <a:srgbClr val="CC00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(JRE alone is not sufficient)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2959291" y="3988558"/>
            <a:ext cx="5022300" cy="25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922" y="4753689"/>
            <a:ext cx="1194524" cy="114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339" y="2590692"/>
            <a:ext cx="1015660" cy="19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507" y="4699231"/>
            <a:ext cx="932248" cy="92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1064539" y="4394431"/>
            <a:ext cx="7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32717" y="4105378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intelliJ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187734" y="4043926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086581" y="4196326"/>
            <a:ext cx="9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909791" y="984946"/>
            <a:ext cx="5121300" cy="257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22" y="1634804"/>
            <a:ext cx="1194524" cy="114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540" y="1587892"/>
            <a:ext cx="1452654" cy="13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507" y="1864957"/>
            <a:ext cx="932248" cy="92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432717" y="1048207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327391" y="1042007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880054" y="1118207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1531" y="4753689"/>
            <a:ext cx="744900" cy="8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4880054" y="3082761"/>
            <a:ext cx="15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Bundle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702604" y="5896186"/>
            <a:ext cx="194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Studio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