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Condense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Condensed-bold.fntdata"/><Relationship Id="rId16" Type="http://schemas.openxmlformats.org/officeDocument/2006/relationships/font" Target="fonts/RobotoCondensed-regular.fntdata"/><Relationship Id="rId5" Type="http://schemas.openxmlformats.org/officeDocument/2006/relationships/slide" Target="slides/slide1.xml"/><Relationship Id="rId19" Type="http://schemas.openxmlformats.org/officeDocument/2006/relationships/font" Target="fonts/RobotoCondensed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9666ce7_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b9666ce7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c5fcd6a7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c5fcd6a7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5fcd6a7_0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c5fcd6a7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5dae22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5dae22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5dae22f_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5dae22f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f5566a_0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4f5566a_0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arim.ahsanul@gmail.com" TargetMode="External"/><Relationship Id="rId4" Type="http://schemas.openxmlformats.org/officeDocument/2006/relationships/hyperlink" Target="http://droidtraining.wordpress.co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idx="1" type="subTitle"/>
          </p:nvPr>
        </p:nvSpPr>
        <p:spPr>
          <a:xfrm>
            <a:off x="358650" y="2121286"/>
            <a:ext cx="8426700" cy="893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Lecture 2(A): Beyond The Hello World</a:t>
            </a:r>
            <a:endParaRPr sz="360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" name="Google Shape;28;p8"/>
          <p:cNvSpPr txBox="1"/>
          <p:nvPr/>
        </p:nvSpPr>
        <p:spPr>
          <a:xfrm>
            <a:off x="4396200" y="5886888"/>
            <a:ext cx="47478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Ahsanul Karim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karim.ahsanul@gmail.com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http://droidtraining.wordpress.com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9;p8"/>
          <p:cNvSpPr txBox="1"/>
          <p:nvPr>
            <p:ph type="ctrTitle"/>
          </p:nvPr>
        </p:nvSpPr>
        <p:spPr>
          <a:xfrm>
            <a:off x="309300" y="1091686"/>
            <a:ext cx="8525400" cy="953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200">
                <a:solidFill>
                  <a:srgbClr val="33B5E5"/>
                </a:solidFill>
                <a:latin typeface="Roboto"/>
                <a:ea typeface="Roboto"/>
                <a:cs typeface="Roboto"/>
                <a:sym typeface="Roboto"/>
              </a:rPr>
              <a:t>Android Application Development</a:t>
            </a:r>
            <a:endParaRPr b="0" sz="4200">
              <a:solidFill>
                <a:srgbClr val="33B5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" name="Google Shape;3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90361"/>
            <a:ext cx="4747800" cy="225779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/>
          <p:nvPr/>
        </p:nvSpPr>
        <p:spPr>
          <a:xfrm>
            <a:off x="4033575" y="3466561"/>
            <a:ext cx="3197400" cy="20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 Project Structure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Revisited</a:t>
            </a:r>
            <a:endParaRPr sz="20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A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Calculator</a:t>
            </a: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Project</a:t>
            </a:r>
            <a:endParaRPr sz="2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Interface</a:t>
            </a:r>
            <a:endParaRPr sz="2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Making the UI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Active</a:t>
            </a:r>
            <a:endParaRPr sz="2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 Putting It All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Together</a:t>
            </a:r>
            <a:endParaRPr sz="18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6038074"/>
            <a:ext cx="2502375" cy="7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89525" y="1076260"/>
            <a:ext cx="4754400" cy="54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1. Project Structure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Revisited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2. A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Calculator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Project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User Interface</a:t>
            </a:r>
            <a:endParaRPr sz="2400">
              <a:solidFill>
                <a:srgbClr val="43434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Making the UI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Active</a:t>
            </a:r>
            <a:endParaRPr sz="2400">
              <a:solidFill>
                <a:srgbClr val="43434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5. Putting It All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Together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Assignment</a:t>
            </a:r>
            <a:endParaRPr sz="2400"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Beyond The Hello World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5728481" y="331751"/>
            <a:ext cx="32304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Today We'll Discuss... 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0" name="Google Shape;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563" y="2037150"/>
            <a:ext cx="2928455" cy="3037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578975" y="1095185"/>
            <a:ext cx="4754400" cy="51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Project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-----src</a:t>
            </a:r>
            <a:endParaRPr sz="2400">
              <a:solidFill>
                <a:schemeClr val="accent1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	----package</a:t>
            </a:r>
            <a:endParaRPr sz="2400">
              <a:solidFill>
                <a:srgbClr val="38761D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-----res</a:t>
            </a:r>
            <a:endParaRPr sz="2400">
              <a:solidFill>
                <a:schemeClr val="accent1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	----drawable</a:t>
            </a:r>
            <a:endParaRPr sz="2400">
              <a:solidFill>
                <a:srgbClr val="38761D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	----layout</a:t>
            </a:r>
            <a:endParaRPr sz="2400">
              <a:solidFill>
                <a:srgbClr val="38761D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	----values</a:t>
            </a:r>
            <a:endParaRPr sz="2400">
              <a:solidFill>
                <a:srgbClr val="38761D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-----libs</a:t>
            </a:r>
            <a:endParaRPr sz="2400">
              <a:solidFill>
                <a:schemeClr val="accent1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-----assets</a:t>
            </a:r>
            <a:endParaRPr sz="2400">
              <a:solidFill>
                <a:schemeClr val="accent1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-----AndroidManifest.xml</a:t>
            </a:r>
            <a:endParaRPr sz="2400">
              <a:solidFill>
                <a:schemeClr val="accent1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Beyond The Hello World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5728481" y="331751"/>
            <a:ext cx="32304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Project Structure... 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Beyond The Hello World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5728481" y="331751"/>
            <a:ext cx="32304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Calculator Project... 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38" y="1834443"/>
            <a:ext cx="8433518" cy="47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/>
        </p:nvSpPr>
        <p:spPr>
          <a:xfrm>
            <a:off x="335938" y="1047600"/>
            <a:ext cx="3657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Project Name: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Calculator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5111856" y="11029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Simple Arithmetic Operations</a:t>
            </a:r>
            <a:endParaRPr sz="20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Beyond The Hello World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5728481" y="331751"/>
            <a:ext cx="32304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User Interface...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72" y="1307488"/>
            <a:ext cx="8015857" cy="453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Beyond The Hello World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5728481" y="331751"/>
            <a:ext cx="32304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Calculator Project... 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657900" y="2054150"/>
            <a:ext cx="3657600" cy="2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User Interface</a:t>
            </a:r>
            <a:endParaRPr sz="2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Making the UI Active</a:t>
            </a:r>
            <a:endParaRPr sz="2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Putting it All Together</a:t>
            </a:r>
            <a:endParaRPr sz="28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Beyond The Hello World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5070504" y="331751"/>
            <a:ext cx="38886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Questions...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857641" y="2245500"/>
            <a:ext cx="77130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raise new questions, new possibilities, to regard old problems from a new angle, requires creative imagination and marks real advance in science.</a:t>
            </a:r>
            <a:endParaRPr sz="30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Roboto Condensed"/>
                <a:ea typeface="Roboto Condensed"/>
                <a:cs typeface="Roboto Condensed"/>
                <a:sym typeface="Roboto Condensed"/>
              </a:rPr>
              <a:t>-Albert Einstein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