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902f39c5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902f39c5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902f39c5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902f39c5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902f39c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902f39c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902f39c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902f39c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902f39c5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902f39c5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902f39c5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902f39c5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902f39c5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902f39c5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902f39c5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902f39c5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902f39c5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902f39c5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902f39c5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902f39c5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92625" y="-12"/>
            <a:ext cx="9144000" cy="55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DEFC   N</a:t>
            </a:r>
            <a:endParaRPr b="1" sz="36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4936625" y="72700"/>
            <a:ext cx="413800" cy="4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942150" y="2404025"/>
            <a:ext cx="402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Pwning RIP in Windows Kernel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Himanshu Khokhar (@pwnrip)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&gt;whoami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Researcher at Pyramid Cyber Security &amp; Forensics Pvt. Ltd.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speaker at null | OWASP Delhi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low level stuff such as Malware Analysis, Exploit Dev,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with me if you want to talk about cool things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- @pwnrip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Exploit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Mode vs Kernel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Windows Kernel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Windows Memory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Taxonomy of Kernel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Environment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Exploit Dev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exploit development is the process of subverting the logic of a program and make it do what it was not meant to 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whole procedure is to feed the malicious input and somehow get the process to crash.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see if you can control its execution, you create exploit and own the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done on any software, be it in user-mode or kernel-mode, as long as it is vulnerable.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goal is the same, to gain more privileges.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Userland</a:t>
            </a:r>
            <a:r>
              <a:rPr lang="en"/>
              <a:t> vs Kernel-land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land exploitation is getting more and more sophisticated.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Protections are being added from compilers as well as OS developers.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them are - Stack Canaries, Data Execution Prevention, ASLR, CFG, MemGC, EMET, Exploit Guard,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land is also getting more and more secure but it does not has as many protections are there are in user land.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Kernel Architecture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consists of 3 parts: Executive, Kernel and HAL.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Executive - The actual low level code, manages quite a lot. Some components are - Object Manager, Cache Controller, Memory Manager, I/O Manager,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 - Hardware Abstraction Layer, provides architecture independent code for working with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- Sits between Executive and HAL, provides exception dispatching, thread scheduling, multiprocessor synchronization,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Besides these, there are kernel-mode drivers since Microsoft Windows support dynamic driver loading.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Memory Management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is split into 2 parts - User Mode and Kernel Mode.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32-bit mode, User-mode and Kernel-mode gets 2GB each (it can be changed though).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64-bit mode, User-mode and Kernel-mode both get 8TB each.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in User-mode is paged memory while Kernel has both, paged and non-paged memory.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 of Kernel Vulnerabilities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Classes: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Memory Corruption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Uninitialized pointer/variable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Race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Integer Overflows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Logic Bugs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Windows OSes (1 debugger and 1 debuggee)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WDK on the Debugger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HackSysExtremeVulnerableDriver (for practice)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IDA Pro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OSR Driver 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Fuzzers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RAM, a lot of 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