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95" r:id="rId4"/>
    <p:sldId id="257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</p:sldIdLst>
  <p:sldSz cx="9144000" cy="5143500" type="screen16x9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07149-8999-324A-8AEE-C1EFA73D6355}" v="1" dt="2020-02-14T05:13:54.536"/>
    <p1510:client id="{C88A9B5F-4C3D-0445-8515-9940E66517EC}" v="8" dt="2020-02-14T20:46:38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727"/>
  </p:normalViewPr>
  <p:slideViewPr>
    <p:cSldViewPr>
      <p:cViewPr>
        <p:scale>
          <a:sx n="100" d="100"/>
          <a:sy n="100" d="100"/>
        </p:scale>
        <p:origin x="696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.hernandezgarcia" userId="be07c0d5-fd9f-48c2-b873-e86ffd65d551" providerId="ADAL" clId="{E155063F-EBC9-0248-A69E-9AE6BB0AE142}"/>
    <pc:docChg chg="undo custSel addSld delSld modSld modMainMaster">
      <pc:chgData name="ai.hernandezgarcia" userId="be07c0d5-fd9f-48c2-b873-e86ffd65d551" providerId="ADAL" clId="{E155063F-EBC9-0248-A69E-9AE6BB0AE142}" dt="2019-10-28T01:27:39.330" v="1275"/>
      <pc:docMkLst>
        <pc:docMk/>
      </pc:docMkLst>
      <pc:sldChg chg="modSp">
        <pc:chgData name="ai.hernandezgarcia" userId="be07c0d5-fd9f-48c2-b873-e86ffd65d551" providerId="ADAL" clId="{E155063F-EBC9-0248-A69E-9AE6BB0AE142}" dt="2019-10-28T01:27:39.330" v="1275"/>
        <pc:sldMkLst>
          <pc:docMk/>
          <pc:sldMk cId="2826049889" sldId="256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2826049889" sldId="256"/>
            <ac:spMk id="7" creationId="{00000000-0000-0000-0000-000000000000}"/>
          </ac:spMkLst>
        </pc:spChg>
        <pc:picChg chg="mod">
          <ac:chgData name="ai.hernandezgarcia" userId="be07c0d5-fd9f-48c2-b873-e86ffd65d551" providerId="ADAL" clId="{E155063F-EBC9-0248-A69E-9AE6BB0AE142}" dt="2019-10-28T01:27:39.330" v="1275"/>
          <ac:picMkLst>
            <pc:docMk/>
            <pc:sldMk cId="2826049889" sldId="256"/>
            <ac:picMk id="6" creationId="{00000000-0000-0000-0000-000000000000}"/>
          </ac:picMkLst>
        </pc:picChg>
      </pc:sldChg>
      <pc:sldChg chg="modSp">
        <pc:chgData name="ai.hernandezgarcia" userId="be07c0d5-fd9f-48c2-b873-e86ffd65d551" providerId="ADAL" clId="{E155063F-EBC9-0248-A69E-9AE6BB0AE142}" dt="2019-10-28T01:27:39.330" v="1275"/>
        <pc:sldMkLst>
          <pc:docMk/>
          <pc:sldMk cId="919027114" sldId="257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919027114" sldId="257"/>
            <ac:spMk id="2" creationId="{00000000-0000-0000-0000-000000000000}"/>
          </ac:spMkLst>
        </pc:spChg>
      </pc:sldChg>
      <pc:sldChg chg="modSp">
        <pc:chgData name="ai.hernandezgarcia" userId="be07c0d5-fd9f-48c2-b873-e86ffd65d551" providerId="ADAL" clId="{E155063F-EBC9-0248-A69E-9AE6BB0AE142}" dt="2019-10-28T01:27:39.330" v="1275"/>
        <pc:sldMkLst>
          <pc:docMk/>
          <pc:sldMk cId="4096242076" sldId="258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4096242076" sldId="258"/>
            <ac:spMk id="2" creationId="{00000000-0000-0000-0000-000000000000}"/>
          </ac:spMkLst>
        </pc:spChg>
      </pc:sldChg>
      <pc:sldChg chg="modSp">
        <pc:chgData name="ai.hernandezgarcia" userId="be07c0d5-fd9f-48c2-b873-e86ffd65d551" providerId="ADAL" clId="{E155063F-EBC9-0248-A69E-9AE6BB0AE142}" dt="2019-10-28T01:27:39.330" v="1275"/>
        <pc:sldMkLst>
          <pc:docMk/>
          <pc:sldMk cId="3629576221" sldId="259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3629576221" sldId="259"/>
            <ac:spMk id="2" creationId="{00000000-0000-0000-0000-000000000000}"/>
          </ac:spMkLst>
        </pc:spChg>
      </pc:sldChg>
      <pc:sldChg chg="modSp">
        <pc:chgData name="ai.hernandezgarcia" userId="be07c0d5-fd9f-48c2-b873-e86ffd65d551" providerId="ADAL" clId="{E155063F-EBC9-0248-A69E-9AE6BB0AE142}" dt="2019-10-28T01:27:39.330" v="1275"/>
        <pc:sldMkLst>
          <pc:docMk/>
          <pc:sldMk cId="432763336" sldId="260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432763336" sldId="260"/>
            <ac:spMk id="2" creationId="{00000000-0000-0000-0000-000000000000}"/>
          </ac:spMkLst>
        </pc:spChg>
      </pc:sldChg>
      <pc:sldChg chg="modSp">
        <pc:chgData name="ai.hernandezgarcia" userId="be07c0d5-fd9f-48c2-b873-e86ffd65d551" providerId="ADAL" clId="{E155063F-EBC9-0248-A69E-9AE6BB0AE142}" dt="2019-10-28T01:27:39.330" v="1275"/>
        <pc:sldMkLst>
          <pc:docMk/>
          <pc:sldMk cId="1644325830" sldId="261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1644325830" sldId="261"/>
            <ac:spMk id="2" creationId="{00000000-0000-0000-0000-000000000000}"/>
          </ac:spMkLst>
        </pc:spChg>
      </pc:sldChg>
      <pc:sldChg chg="modSp">
        <pc:chgData name="ai.hernandezgarcia" userId="be07c0d5-fd9f-48c2-b873-e86ffd65d551" providerId="ADAL" clId="{E155063F-EBC9-0248-A69E-9AE6BB0AE142}" dt="2019-10-28T01:27:39.330" v="1275"/>
        <pc:sldMkLst>
          <pc:docMk/>
          <pc:sldMk cId="423950294" sldId="262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423950294" sldId="262"/>
            <ac:spMk id="2" creationId="{00000000-0000-0000-0000-000000000000}"/>
          </ac:spMkLst>
        </pc:spChg>
      </pc:sldChg>
      <pc:sldChg chg="addSp delSp modSp">
        <pc:chgData name="ai.hernandezgarcia" userId="be07c0d5-fd9f-48c2-b873-e86ffd65d551" providerId="ADAL" clId="{E155063F-EBC9-0248-A69E-9AE6BB0AE142}" dt="2019-10-28T01:27:39.330" v="1275"/>
        <pc:sldMkLst>
          <pc:docMk/>
          <pc:sldMk cId="705105974" sldId="263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705105974" sldId="263"/>
            <ac:spMk id="2" creationId="{00000000-0000-0000-0000-000000000000}"/>
          </ac:spMkLst>
        </pc:spChg>
        <pc:picChg chg="del">
          <ac:chgData name="ai.hernandezgarcia" userId="be07c0d5-fd9f-48c2-b873-e86ffd65d551" providerId="ADAL" clId="{E155063F-EBC9-0248-A69E-9AE6BB0AE142}" dt="2019-08-03T13:23:07.125" v="1115" actId="478"/>
          <ac:picMkLst>
            <pc:docMk/>
            <pc:sldMk cId="705105974" sldId="263"/>
            <ac:picMk id="3" creationId="{00000000-0000-0000-0000-000000000000}"/>
          </ac:picMkLst>
        </pc:picChg>
        <pc:picChg chg="add mod">
          <ac:chgData name="ai.hernandezgarcia" userId="be07c0d5-fd9f-48c2-b873-e86ffd65d551" providerId="ADAL" clId="{E155063F-EBC9-0248-A69E-9AE6BB0AE142}" dt="2019-10-28T01:27:39.330" v="1275"/>
          <ac:picMkLst>
            <pc:docMk/>
            <pc:sldMk cId="705105974" sldId="263"/>
            <ac:picMk id="5" creationId="{E7EDE9D3-E35C-7B43-AD15-6E40A03186AA}"/>
          </ac:picMkLst>
        </pc:picChg>
      </pc:sldChg>
      <pc:sldChg chg="modSp">
        <pc:chgData name="ai.hernandezgarcia" userId="be07c0d5-fd9f-48c2-b873-e86ffd65d551" providerId="ADAL" clId="{E155063F-EBC9-0248-A69E-9AE6BB0AE142}" dt="2019-10-28T01:27:39.330" v="1275"/>
        <pc:sldMkLst>
          <pc:docMk/>
          <pc:sldMk cId="2300780770" sldId="264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2300780770" sldId="264"/>
            <ac:spMk id="2" creationId="{00000000-0000-0000-0000-000000000000}"/>
          </ac:spMkLst>
        </pc:spChg>
      </pc:sldChg>
      <pc:sldChg chg="modSp">
        <pc:chgData name="ai.hernandezgarcia" userId="be07c0d5-fd9f-48c2-b873-e86ffd65d551" providerId="ADAL" clId="{E155063F-EBC9-0248-A69E-9AE6BB0AE142}" dt="2019-10-28T01:27:39.330" v="1275"/>
        <pc:sldMkLst>
          <pc:docMk/>
          <pc:sldMk cId="2849132466" sldId="265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2849132466" sldId="265"/>
            <ac:spMk id="2" creationId="{00000000-0000-0000-0000-000000000000}"/>
          </ac:spMkLst>
        </pc:spChg>
      </pc:sldChg>
      <pc:sldChg chg="modSp add">
        <pc:chgData name="ai.hernandezgarcia" userId="be07c0d5-fd9f-48c2-b873-e86ffd65d551" providerId="ADAL" clId="{E155063F-EBC9-0248-A69E-9AE6BB0AE142}" dt="2019-10-28T01:27:39.330" v="1275"/>
        <pc:sldMkLst>
          <pc:docMk/>
          <pc:sldMk cId="2854221648" sldId="266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2854221648" sldId="266"/>
            <ac:spMk id="2" creationId="{00000000-0000-0000-0000-000000000000}"/>
          </ac:spMkLst>
        </pc:spChg>
      </pc:sldChg>
      <pc:sldChg chg="modSp add">
        <pc:chgData name="ai.hernandezgarcia" userId="be07c0d5-fd9f-48c2-b873-e86ffd65d551" providerId="ADAL" clId="{E155063F-EBC9-0248-A69E-9AE6BB0AE142}" dt="2019-10-28T01:27:39.330" v="1275"/>
        <pc:sldMkLst>
          <pc:docMk/>
          <pc:sldMk cId="815060570" sldId="267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815060570" sldId="267"/>
            <ac:spMk id="2" creationId="{00000000-0000-0000-0000-000000000000}"/>
          </ac:spMkLst>
        </pc:spChg>
      </pc:sldChg>
      <pc:sldChg chg="modSp add">
        <pc:chgData name="ai.hernandezgarcia" userId="be07c0d5-fd9f-48c2-b873-e86ffd65d551" providerId="ADAL" clId="{E155063F-EBC9-0248-A69E-9AE6BB0AE142}" dt="2019-10-28T01:27:39.330" v="1275"/>
        <pc:sldMkLst>
          <pc:docMk/>
          <pc:sldMk cId="3292317805" sldId="269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3292317805" sldId="269"/>
            <ac:spMk id="2" creationId="{00000000-0000-0000-0000-000000000000}"/>
          </ac:spMkLst>
        </pc:spChg>
      </pc:sldChg>
      <pc:sldChg chg="modSp add">
        <pc:chgData name="ai.hernandezgarcia" userId="be07c0d5-fd9f-48c2-b873-e86ffd65d551" providerId="ADAL" clId="{E155063F-EBC9-0248-A69E-9AE6BB0AE142}" dt="2019-10-28T01:27:39.330" v="1275"/>
        <pc:sldMkLst>
          <pc:docMk/>
          <pc:sldMk cId="2933987534" sldId="270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2933987534" sldId="270"/>
            <ac:spMk id="2" creationId="{00000000-0000-0000-0000-000000000000}"/>
          </ac:spMkLst>
        </pc:spChg>
      </pc:sldChg>
      <pc:sldChg chg="addSp delSp modSp add">
        <pc:chgData name="ai.hernandezgarcia" userId="be07c0d5-fd9f-48c2-b873-e86ffd65d551" providerId="ADAL" clId="{E155063F-EBC9-0248-A69E-9AE6BB0AE142}" dt="2019-10-28T01:27:39.330" v="1275"/>
        <pc:sldMkLst>
          <pc:docMk/>
          <pc:sldMk cId="1839108503" sldId="271"/>
        </pc:sldMkLst>
        <pc:spChg chg="del">
          <ac:chgData name="ai.hernandezgarcia" userId="be07c0d5-fd9f-48c2-b873-e86ffd65d551" providerId="ADAL" clId="{E155063F-EBC9-0248-A69E-9AE6BB0AE142}" dt="2019-08-03T10:44:04.794" v="190" actId="478"/>
          <ac:spMkLst>
            <pc:docMk/>
            <pc:sldMk cId="1839108503" sldId="271"/>
            <ac:spMk id="2" creationId="{00000000-0000-0000-0000-000000000000}"/>
          </ac:spMkLst>
        </pc:spChg>
        <pc:spChg chg="add del mod">
          <ac:chgData name="ai.hernandezgarcia" userId="be07c0d5-fd9f-48c2-b873-e86ffd65d551" providerId="ADAL" clId="{E155063F-EBC9-0248-A69E-9AE6BB0AE142}" dt="2019-08-03T10:44:07.385" v="191" actId="478"/>
          <ac:spMkLst>
            <pc:docMk/>
            <pc:sldMk cId="1839108503" sldId="271"/>
            <ac:spMk id="4" creationId="{BBACC231-6968-1346-AED4-674259485B2F}"/>
          </ac:spMkLst>
        </pc:spChg>
        <pc:picChg chg="add mod">
          <ac:chgData name="ai.hernandezgarcia" userId="be07c0d5-fd9f-48c2-b873-e86ffd65d551" providerId="ADAL" clId="{E155063F-EBC9-0248-A69E-9AE6BB0AE142}" dt="2019-10-28T01:27:39.330" v="1275"/>
          <ac:picMkLst>
            <pc:docMk/>
            <pc:sldMk cId="1839108503" sldId="271"/>
            <ac:picMk id="6" creationId="{3F08CEDE-29D1-F44B-8CE7-EF2FF4BC8876}"/>
          </ac:picMkLst>
        </pc:picChg>
      </pc:sldChg>
      <pc:sldChg chg="modSp add">
        <pc:chgData name="ai.hernandezgarcia" userId="be07c0d5-fd9f-48c2-b873-e86ffd65d551" providerId="ADAL" clId="{E155063F-EBC9-0248-A69E-9AE6BB0AE142}" dt="2019-10-28T01:27:39.330" v="1275"/>
        <pc:sldMkLst>
          <pc:docMk/>
          <pc:sldMk cId="2569524290" sldId="272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2569524290" sldId="272"/>
            <ac:spMk id="2" creationId="{00000000-0000-0000-0000-000000000000}"/>
          </ac:spMkLst>
        </pc:spChg>
      </pc:sldChg>
      <pc:sldChg chg="modSp add">
        <pc:chgData name="ai.hernandezgarcia" userId="be07c0d5-fd9f-48c2-b873-e86ffd65d551" providerId="ADAL" clId="{E155063F-EBC9-0248-A69E-9AE6BB0AE142}" dt="2019-10-28T01:27:39.330" v="1275"/>
        <pc:sldMkLst>
          <pc:docMk/>
          <pc:sldMk cId="2199208735" sldId="273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2199208735" sldId="273"/>
            <ac:spMk id="2" creationId="{00000000-0000-0000-0000-000000000000}"/>
          </ac:spMkLst>
        </pc:spChg>
      </pc:sldChg>
      <pc:sldChg chg="modSp add">
        <pc:chgData name="ai.hernandezgarcia" userId="be07c0d5-fd9f-48c2-b873-e86ffd65d551" providerId="ADAL" clId="{E155063F-EBC9-0248-A69E-9AE6BB0AE142}" dt="2019-10-28T01:27:39.330" v="1275"/>
        <pc:sldMkLst>
          <pc:docMk/>
          <pc:sldMk cId="383749146" sldId="274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383749146" sldId="274"/>
            <ac:spMk id="2" creationId="{00000000-0000-0000-0000-000000000000}"/>
          </ac:spMkLst>
        </pc:spChg>
      </pc:sldChg>
      <pc:sldChg chg="modSp add">
        <pc:chgData name="ai.hernandezgarcia" userId="be07c0d5-fd9f-48c2-b873-e86ffd65d551" providerId="ADAL" clId="{E155063F-EBC9-0248-A69E-9AE6BB0AE142}" dt="2019-10-28T01:27:39.330" v="1275"/>
        <pc:sldMkLst>
          <pc:docMk/>
          <pc:sldMk cId="3385688446" sldId="276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3385688446" sldId="276"/>
            <ac:spMk id="2" creationId="{00000000-0000-0000-0000-000000000000}"/>
          </ac:spMkLst>
        </pc:spChg>
      </pc:sldChg>
      <pc:sldChg chg="modSp add">
        <pc:chgData name="ai.hernandezgarcia" userId="be07c0d5-fd9f-48c2-b873-e86ffd65d551" providerId="ADAL" clId="{E155063F-EBC9-0248-A69E-9AE6BB0AE142}" dt="2019-10-28T01:27:39.330" v="1275"/>
        <pc:sldMkLst>
          <pc:docMk/>
          <pc:sldMk cId="1723607077" sldId="277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1723607077" sldId="277"/>
            <ac:spMk id="2" creationId="{00000000-0000-0000-0000-000000000000}"/>
          </ac:spMkLst>
        </pc:spChg>
      </pc:sldChg>
      <pc:sldChg chg="modSp add">
        <pc:chgData name="ai.hernandezgarcia" userId="be07c0d5-fd9f-48c2-b873-e86ffd65d551" providerId="ADAL" clId="{E155063F-EBC9-0248-A69E-9AE6BB0AE142}" dt="2019-10-28T01:27:39.330" v="1275"/>
        <pc:sldMkLst>
          <pc:docMk/>
          <pc:sldMk cId="1702754938" sldId="278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1702754938" sldId="278"/>
            <ac:spMk id="2" creationId="{00000000-0000-0000-0000-000000000000}"/>
          </ac:spMkLst>
        </pc:spChg>
      </pc:sldChg>
      <pc:sldChg chg="modSp add">
        <pc:chgData name="ai.hernandezgarcia" userId="be07c0d5-fd9f-48c2-b873-e86ffd65d551" providerId="ADAL" clId="{E155063F-EBC9-0248-A69E-9AE6BB0AE142}" dt="2019-10-28T01:27:39.330" v="1275"/>
        <pc:sldMkLst>
          <pc:docMk/>
          <pc:sldMk cId="2572286374" sldId="279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2572286374" sldId="279"/>
            <ac:spMk id="2" creationId="{00000000-0000-0000-0000-000000000000}"/>
          </ac:spMkLst>
        </pc:spChg>
      </pc:sldChg>
      <pc:sldChg chg="modSp add">
        <pc:chgData name="ai.hernandezgarcia" userId="be07c0d5-fd9f-48c2-b873-e86ffd65d551" providerId="ADAL" clId="{E155063F-EBC9-0248-A69E-9AE6BB0AE142}" dt="2019-10-28T01:27:39.330" v="1275"/>
        <pc:sldMkLst>
          <pc:docMk/>
          <pc:sldMk cId="962551124" sldId="280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962551124" sldId="280"/>
            <ac:spMk id="2" creationId="{00000000-0000-0000-0000-000000000000}"/>
          </ac:spMkLst>
        </pc:spChg>
      </pc:sldChg>
      <pc:sldChg chg="modSp add">
        <pc:chgData name="ai.hernandezgarcia" userId="be07c0d5-fd9f-48c2-b873-e86ffd65d551" providerId="ADAL" clId="{E155063F-EBC9-0248-A69E-9AE6BB0AE142}" dt="2019-10-28T01:27:39.330" v="1275"/>
        <pc:sldMkLst>
          <pc:docMk/>
          <pc:sldMk cId="3282623415" sldId="281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3282623415" sldId="281"/>
            <ac:spMk id="2" creationId="{00000000-0000-0000-0000-000000000000}"/>
          </ac:spMkLst>
        </pc:spChg>
      </pc:sldChg>
      <pc:sldChg chg="modSp add">
        <pc:chgData name="ai.hernandezgarcia" userId="be07c0d5-fd9f-48c2-b873-e86ffd65d551" providerId="ADAL" clId="{E155063F-EBC9-0248-A69E-9AE6BB0AE142}" dt="2019-10-28T01:27:39.330" v="1275"/>
        <pc:sldMkLst>
          <pc:docMk/>
          <pc:sldMk cId="1675392348" sldId="282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1675392348" sldId="282"/>
            <ac:spMk id="2" creationId="{00000000-0000-0000-0000-000000000000}"/>
          </ac:spMkLst>
        </pc:spChg>
      </pc:sldChg>
      <pc:sldChg chg="modSp add">
        <pc:chgData name="ai.hernandezgarcia" userId="be07c0d5-fd9f-48c2-b873-e86ffd65d551" providerId="ADAL" clId="{E155063F-EBC9-0248-A69E-9AE6BB0AE142}" dt="2019-10-28T01:27:39.330" v="1275"/>
        <pc:sldMkLst>
          <pc:docMk/>
          <pc:sldMk cId="3782925095" sldId="285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3782925095" sldId="285"/>
            <ac:spMk id="2" creationId="{00000000-0000-0000-0000-000000000000}"/>
          </ac:spMkLst>
        </pc:spChg>
      </pc:sldChg>
      <pc:sldChg chg="addSp delSp modSp add">
        <pc:chgData name="ai.hernandezgarcia" userId="be07c0d5-fd9f-48c2-b873-e86ffd65d551" providerId="ADAL" clId="{E155063F-EBC9-0248-A69E-9AE6BB0AE142}" dt="2019-10-28T01:27:39.330" v="1275"/>
        <pc:sldMkLst>
          <pc:docMk/>
          <pc:sldMk cId="3488824489" sldId="286"/>
        </pc:sldMkLst>
        <pc:spChg chg="del mod">
          <ac:chgData name="ai.hernandezgarcia" userId="be07c0d5-fd9f-48c2-b873-e86ffd65d551" providerId="ADAL" clId="{E155063F-EBC9-0248-A69E-9AE6BB0AE142}" dt="2019-08-03T13:10:24.455" v="962" actId="478"/>
          <ac:spMkLst>
            <pc:docMk/>
            <pc:sldMk cId="3488824489" sldId="286"/>
            <ac:spMk id="2" creationId="{00000000-0000-0000-0000-000000000000}"/>
          </ac:spMkLst>
        </pc:spChg>
        <pc:spChg chg="add del mod">
          <ac:chgData name="ai.hernandezgarcia" userId="be07c0d5-fd9f-48c2-b873-e86ffd65d551" providerId="ADAL" clId="{E155063F-EBC9-0248-A69E-9AE6BB0AE142}" dt="2019-08-03T13:10:27.471" v="964" actId="478"/>
          <ac:spMkLst>
            <pc:docMk/>
            <pc:sldMk cId="3488824489" sldId="286"/>
            <ac:spMk id="5" creationId="{D1664D3A-92C7-C34E-83FB-17A2B5763996}"/>
          </ac:spMkLst>
        </pc:spChg>
        <pc:spChg chg="add mod">
          <ac:chgData name="ai.hernandezgarcia" userId="be07c0d5-fd9f-48c2-b873-e86ffd65d551" providerId="ADAL" clId="{E155063F-EBC9-0248-A69E-9AE6BB0AE142}" dt="2019-10-28T01:27:39.330" v="1275"/>
          <ac:spMkLst>
            <pc:docMk/>
            <pc:sldMk cId="3488824489" sldId="286"/>
            <ac:spMk id="8" creationId="{8B7ED81E-9AFB-1B49-A9AF-6A2B7CE84732}"/>
          </ac:spMkLst>
        </pc:spChg>
        <pc:picChg chg="mod">
          <ac:chgData name="ai.hernandezgarcia" userId="be07c0d5-fd9f-48c2-b873-e86ffd65d551" providerId="ADAL" clId="{E155063F-EBC9-0248-A69E-9AE6BB0AE142}" dt="2019-10-28T01:27:39.330" v="1275"/>
          <ac:picMkLst>
            <pc:docMk/>
            <pc:sldMk cId="3488824489" sldId="286"/>
            <ac:picMk id="3" creationId="{00000000-0000-0000-0000-000000000000}"/>
          </ac:picMkLst>
        </pc:picChg>
        <pc:picChg chg="add mod">
          <ac:chgData name="ai.hernandezgarcia" userId="be07c0d5-fd9f-48c2-b873-e86ffd65d551" providerId="ADAL" clId="{E155063F-EBC9-0248-A69E-9AE6BB0AE142}" dt="2019-10-28T01:27:39.330" v="1275"/>
          <ac:picMkLst>
            <pc:docMk/>
            <pc:sldMk cId="3488824489" sldId="286"/>
            <ac:picMk id="7" creationId="{0EF4C565-0CA1-8141-A822-D41680E640D4}"/>
          </ac:picMkLst>
        </pc:picChg>
      </pc:sldChg>
      <pc:sldChg chg="modSp add">
        <pc:chgData name="ai.hernandezgarcia" userId="be07c0d5-fd9f-48c2-b873-e86ffd65d551" providerId="ADAL" clId="{E155063F-EBC9-0248-A69E-9AE6BB0AE142}" dt="2019-10-28T01:27:39.330" v="1275"/>
        <pc:sldMkLst>
          <pc:docMk/>
          <pc:sldMk cId="859690647" sldId="287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859690647" sldId="287"/>
            <ac:spMk id="2" creationId="{00000000-0000-0000-0000-000000000000}"/>
          </ac:spMkLst>
        </pc:spChg>
      </pc:sldChg>
      <pc:sldChg chg="addSp delSp modSp add">
        <pc:chgData name="ai.hernandezgarcia" userId="be07c0d5-fd9f-48c2-b873-e86ffd65d551" providerId="ADAL" clId="{E155063F-EBC9-0248-A69E-9AE6BB0AE142}" dt="2019-10-28T01:27:39.330" v="1275"/>
        <pc:sldMkLst>
          <pc:docMk/>
          <pc:sldMk cId="1807688163" sldId="288"/>
        </pc:sldMkLst>
        <pc:spChg chg="add del mod">
          <ac:chgData name="ai.hernandezgarcia" userId="be07c0d5-fd9f-48c2-b873-e86ffd65d551" providerId="ADAL" clId="{E155063F-EBC9-0248-A69E-9AE6BB0AE142}" dt="2019-08-03T13:18:14.759" v="1082" actId="478"/>
          <ac:spMkLst>
            <pc:docMk/>
            <pc:sldMk cId="1807688163" sldId="288"/>
            <ac:spMk id="4" creationId="{C08BAFF5-A6A1-F84A-96FA-09D8898D141A}"/>
          </ac:spMkLst>
        </pc:spChg>
        <pc:spChg chg="del">
          <ac:chgData name="ai.hernandezgarcia" userId="be07c0d5-fd9f-48c2-b873-e86ffd65d551" providerId="ADAL" clId="{E155063F-EBC9-0248-A69E-9AE6BB0AE142}" dt="2019-08-03T13:18:10.738" v="1081" actId="478"/>
          <ac:spMkLst>
            <pc:docMk/>
            <pc:sldMk cId="1807688163" sldId="288"/>
            <ac:spMk id="8" creationId="{8B7ED81E-9AFB-1B49-A9AF-6A2B7CE84732}"/>
          </ac:spMkLst>
        </pc:spChg>
        <pc:picChg chg="del">
          <ac:chgData name="ai.hernandezgarcia" userId="be07c0d5-fd9f-48c2-b873-e86ffd65d551" providerId="ADAL" clId="{E155063F-EBC9-0248-A69E-9AE6BB0AE142}" dt="2019-08-03T13:18:16.414" v="1083" actId="478"/>
          <ac:picMkLst>
            <pc:docMk/>
            <pc:sldMk cId="1807688163" sldId="288"/>
            <ac:picMk id="3" creationId="{00000000-0000-0000-0000-000000000000}"/>
          </ac:picMkLst>
        </pc:picChg>
        <pc:picChg chg="add mod">
          <ac:chgData name="ai.hernandezgarcia" userId="be07c0d5-fd9f-48c2-b873-e86ffd65d551" providerId="ADAL" clId="{E155063F-EBC9-0248-A69E-9AE6BB0AE142}" dt="2019-10-28T01:27:39.330" v="1275"/>
          <ac:picMkLst>
            <pc:docMk/>
            <pc:sldMk cId="1807688163" sldId="288"/>
            <ac:picMk id="6" creationId="{7DDAE65A-8667-1E4E-B917-09070E77548C}"/>
          </ac:picMkLst>
        </pc:picChg>
        <pc:picChg chg="del">
          <ac:chgData name="ai.hernandezgarcia" userId="be07c0d5-fd9f-48c2-b873-e86ffd65d551" providerId="ADAL" clId="{E155063F-EBC9-0248-A69E-9AE6BB0AE142}" dt="2019-08-03T13:18:08.927" v="1080" actId="478"/>
          <ac:picMkLst>
            <pc:docMk/>
            <pc:sldMk cId="1807688163" sldId="288"/>
            <ac:picMk id="7" creationId="{0EF4C565-0CA1-8141-A822-D41680E640D4}"/>
          </ac:picMkLst>
        </pc:picChg>
      </pc:sldChg>
      <pc:sldChg chg="addSp modSp add">
        <pc:chgData name="ai.hernandezgarcia" userId="be07c0d5-fd9f-48c2-b873-e86ffd65d551" providerId="ADAL" clId="{E155063F-EBC9-0248-A69E-9AE6BB0AE142}" dt="2019-10-28T01:27:39.330" v="1275"/>
        <pc:sldMkLst>
          <pc:docMk/>
          <pc:sldMk cId="2103341874" sldId="289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2103341874" sldId="289"/>
            <ac:spMk id="2" creationId="{00000000-0000-0000-0000-000000000000}"/>
          </ac:spMkLst>
        </pc:spChg>
        <pc:picChg chg="add mod">
          <ac:chgData name="ai.hernandezgarcia" userId="be07c0d5-fd9f-48c2-b873-e86ffd65d551" providerId="ADAL" clId="{E155063F-EBC9-0248-A69E-9AE6BB0AE142}" dt="2019-10-28T01:27:39.330" v="1275"/>
          <ac:picMkLst>
            <pc:docMk/>
            <pc:sldMk cId="2103341874" sldId="289"/>
            <ac:picMk id="3" creationId="{44DA0CC1-CC98-984A-B757-2EA2D203A5ED}"/>
          </ac:picMkLst>
        </pc:picChg>
      </pc:sldChg>
      <pc:sldChg chg="modSp add">
        <pc:chgData name="ai.hernandezgarcia" userId="be07c0d5-fd9f-48c2-b873-e86ffd65d551" providerId="ADAL" clId="{E155063F-EBC9-0248-A69E-9AE6BB0AE142}" dt="2019-10-28T01:27:39.330" v="1275"/>
        <pc:sldMkLst>
          <pc:docMk/>
          <pc:sldMk cId="1157952494" sldId="290"/>
        </pc:sldMkLst>
        <pc:picChg chg="mod">
          <ac:chgData name="ai.hernandezgarcia" userId="be07c0d5-fd9f-48c2-b873-e86ffd65d551" providerId="ADAL" clId="{E155063F-EBC9-0248-A69E-9AE6BB0AE142}" dt="2019-10-28T01:27:39.330" v="1275"/>
          <ac:picMkLst>
            <pc:docMk/>
            <pc:sldMk cId="1157952494" sldId="290"/>
            <ac:picMk id="6" creationId="{A42B67E1-C409-8B4C-A531-55DB7881D882}"/>
          </ac:picMkLst>
        </pc:picChg>
      </pc:sldChg>
      <pc:sldChg chg="modSp add">
        <pc:chgData name="ai.hernandezgarcia" userId="be07c0d5-fd9f-48c2-b873-e86ffd65d551" providerId="ADAL" clId="{E155063F-EBC9-0248-A69E-9AE6BB0AE142}" dt="2019-10-28T01:27:39.330" v="1275"/>
        <pc:sldMkLst>
          <pc:docMk/>
          <pc:sldMk cId="1557160124" sldId="291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1557160124" sldId="291"/>
            <ac:spMk id="2" creationId="{00000000-0000-0000-0000-000000000000}"/>
          </ac:spMkLst>
        </pc:spChg>
      </pc:sldChg>
      <pc:sldChg chg="modSp add">
        <pc:chgData name="ai.hernandezgarcia" userId="be07c0d5-fd9f-48c2-b873-e86ffd65d551" providerId="ADAL" clId="{E155063F-EBC9-0248-A69E-9AE6BB0AE142}" dt="2019-10-28T01:27:39.330" v="1275"/>
        <pc:sldMkLst>
          <pc:docMk/>
          <pc:sldMk cId="692558227" sldId="292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692558227" sldId="292"/>
            <ac:spMk id="2" creationId="{00000000-0000-0000-0000-000000000000}"/>
          </ac:spMkLst>
        </pc:spChg>
      </pc:sldChg>
      <pc:sldChg chg="addSp modSp add">
        <pc:chgData name="ai.hernandezgarcia" userId="be07c0d5-fd9f-48c2-b873-e86ffd65d551" providerId="ADAL" clId="{E155063F-EBC9-0248-A69E-9AE6BB0AE142}" dt="2019-10-28T01:27:39.330" v="1275"/>
        <pc:sldMkLst>
          <pc:docMk/>
          <pc:sldMk cId="3678192908" sldId="293"/>
        </pc:sld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k cId="3678192908" sldId="293"/>
            <ac:spMk id="2" creationId="{00000000-0000-0000-0000-000000000000}"/>
          </ac:spMkLst>
        </pc:spChg>
        <pc:picChg chg="add mod">
          <ac:chgData name="ai.hernandezgarcia" userId="be07c0d5-fd9f-48c2-b873-e86ffd65d551" providerId="ADAL" clId="{E155063F-EBC9-0248-A69E-9AE6BB0AE142}" dt="2019-10-28T01:27:39.330" v="1275"/>
          <ac:picMkLst>
            <pc:docMk/>
            <pc:sldMk cId="3678192908" sldId="293"/>
            <ac:picMk id="4" creationId="{D4A691B8-F094-D745-A190-D7BDE26EDBD2}"/>
          </ac:picMkLst>
        </pc:picChg>
      </pc:sldChg>
      <pc:sldMasterChg chg="modSp modSldLayout">
        <pc:chgData name="ai.hernandezgarcia" userId="be07c0d5-fd9f-48c2-b873-e86ffd65d551" providerId="ADAL" clId="{E155063F-EBC9-0248-A69E-9AE6BB0AE142}" dt="2019-10-28T01:27:39.330" v="1275"/>
        <pc:sldMasterMkLst>
          <pc:docMk/>
          <pc:sldMasterMk cId="0" sldId="2147483660"/>
        </pc:sldMasterMkLst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asterMk cId="0" sldId="2147483660"/>
            <ac:spMk id="2" creationId="{00000000-0000-0000-0000-000000000000}"/>
          </ac:spMkLst>
        </pc:spChg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asterMk cId="0" sldId="2147483660"/>
            <ac:spMk id="3" creationId="{00000000-0000-0000-0000-000000000000}"/>
          </ac:spMkLst>
        </pc:spChg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asterMk cId="0" sldId="2147483660"/>
            <ac:spMk id="4" creationId="{00000000-0000-0000-0000-000000000000}"/>
          </ac:spMkLst>
        </pc:spChg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asterMk cId="0" sldId="2147483660"/>
            <ac:spMk id="5" creationId="{00000000-0000-0000-0000-000000000000}"/>
          </ac:spMkLst>
        </pc:spChg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asterMk cId="0" sldId="2147483660"/>
            <ac:spMk id="6" creationId="{00000000-0000-0000-0000-000000000000}"/>
          </ac:spMkLst>
        </pc:spChg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asterMk cId="0" sldId="2147483660"/>
            <ac:spMk id="7" creationId="{00000000-0000-0000-0000-000000000000}"/>
          </ac:spMkLst>
        </pc:spChg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asterMk cId="0" sldId="2147483660"/>
            <ac:spMk id="8" creationId="{00000000-0000-0000-0000-000000000000}"/>
          </ac:spMkLst>
        </pc:spChg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asterMk cId="0" sldId="2147483660"/>
            <ac:spMk id="9" creationId="{00000000-0000-0000-0000-000000000000}"/>
          </ac:spMkLst>
        </pc:spChg>
        <pc:spChg chg="mod">
          <ac:chgData name="ai.hernandezgarcia" userId="be07c0d5-fd9f-48c2-b873-e86ffd65d551" providerId="ADAL" clId="{E155063F-EBC9-0248-A69E-9AE6BB0AE142}" dt="2019-10-28T01:27:39.330" v="1275"/>
          <ac:spMkLst>
            <pc:docMk/>
            <pc:sldMasterMk cId="0" sldId="2147483660"/>
            <ac:spMk id="10" creationId="{00000000-0000-0000-0000-000000000000}"/>
          </ac:spMkLst>
        </pc:spChg>
        <pc:sldLayoutChg chg="modSp">
          <pc:chgData name="ai.hernandezgarcia" userId="be07c0d5-fd9f-48c2-b873-e86ffd65d551" providerId="ADAL" clId="{E155063F-EBC9-0248-A69E-9AE6BB0AE142}" dt="2019-10-28T01:27:39.330" v="1275"/>
          <pc:sldLayoutMkLst>
            <pc:docMk/>
            <pc:sldMasterMk cId="0" sldId="2147483660"/>
            <pc:sldLayoutMk cId="0" sldId="2147483661"/>
          </pc:sldLayoutMkLst>
          <pc:spChg chg="mod">
            <ac:chgData name="ai.hernandezgarcia" userId="be07c0d5-fd9f-48c2-b873-e86ffd65d551" providerId="ADAL" clId="{E155063F-EBC9-0248-A69E-9AE6BB0AE142}" dt="2019-10-28T01:27:39.330" v="1275"/>
            <ac:spMkLst>
              <pc:docMk/>
              <pc:sldMasterMk cId="0" sldId="2147483660"/>
              <pc:sldLayoutMk cId="0" sldId="2147483661"/>
              <ac:spMk id="2" creationId="{00000000-0000-0000-0000-000000000000}"/>
            </ac:spMkLst>
          </pc:spChg>
          <pc:spChg chg="mod">
            <ac:chgData name="ai.hernandezgarcia" userId="be07c0d5-fd9f-48c2-b873-e86ffd65d551" providerId="ADAL" clId="{E155063F-EBC9-0248-A69E-9AE6BB0AE142}" dt="2019-10-28T01:27:39.330" v="1275"/>
            <ac:spMkLst>
              <pc:docMk/>
              <pc:sldMasterMk cId="0" sldId="2147483660"/>
              <pc:sldLayoutMk cId="0" sldId="2147483661"/>
              <ac:spMk id="3" creationId="{00000000-0000-0000-0000-000000000000}"/>
            </ac:spMkLst>
          </pc:spChg>
          <pc:spChg chg="mod">
            <ac:chgData name="ai.hernandezgarcia" userId="be07c0d5-fd9f-48c2-b873-e86ffd65d551" providerId="ADAL" clId="{E155063F-EBC9-0248-A69E-9AE6BB0AE142}" dt="2019-10-28T01:27:39.330" v="1275"/>
            <ac:spMkLst>
              <pc:docMk/>
              <pc:sldMasterMk cId="0" sldId="2147483660"/>
              <pc:sldLayoutMk cId="0" sldId="2147483661"/>
              <ac:spMk id="8" creationId="{00000000-0000-0000-0000-000000000000}"/>
            </ac:spMkLst>
          </pc:spChg>
        </pc:sldLayoutChg>
        <pc:sldLayoutChg chg="modSp">
          <pc:chgData name="ai.hernandezgarcia" userId="be07c0d5-fd9f-48c2-b873-e86ffd65d551" providerId="ADAL" clId="{E155063F-EBC9-0248-A69E-9AE6BB0AE142}" dt="2019-10-28T01:27:39.330" v="1275"/>
          <pc:sldLayoutMkLst>
            <pc:docMk/>
            <pc:sldMasterMk cId="0" sldId="2147483660"/>
            <pc:sldLayoutMk cId="0" sldId="2147483663"/>
          </pc:sldLayoutMkLst>
          <pc:spChg chg="mod">
            <ac:chgData name="ai.hernandezgarcia" userId="be07c0d5-fd9f-48c2-b873-e86ffd65d551" providerId="ADAL" clId="{E155063F-EBC9-0248-A69E-9AE6BB0AE142}" dt="2019-10-28T01:27:39.330" v="1275"/>
            <ac:spMkLst>
              <pc:docMk/>
              <pc:sldMasterMk cId="0" sldId="2147483660"/>
              <pc:sldLayoutMk cId="0" sldId="2147483663"/>
              <ac:spMk id="3" creationId="{00000000-0000-0000-0000-000000000000}"/>
            </ac:spMkLst>
          </pc:spChg>
          <pc:spChg chg="mod">
            <ac:chgData name="ai.hernandezgarcia" userId="be07c0d5-fd9f-48c2-b873-e86ffd65d551" providerId="ADAL" clId="{E155063F-EBC9-0248-A69E-9AE6BB0AE142}" dt="2019-10-28T01:27:39.330" v="1275"/>
            <ac:spMkLst>
              <pc:docMk/>
              <pc:sldMasterMk cId="0" sldId="2147483660"/>
              <pc:sldLayoutMk cId="0" sldId="2147483663"/>
              <ac:spMk id="4" creationId="{00000000-0000-0000-0000-000000000000}"/>
            </ac:spMkLst>
          </pc:spChg>
          <pc:spChg chg="mod">
            <ac:chgData name="ai.hernandezgarcia" userId="be07c0d5-fd9f-48c2-b873-e86ffd65d551" providerId="ADAL" clId="{E155063F-EBC9-0248-A69E-9AE6BB0AE142}" dt="2019-10-28T01:27:39.330" v="1275"/>
            <ac:spMkLst>
              <pc:docMk/>
              <pc:sldMasterMk cId="0" sldId="2147483660"/>
              <pc:sldLayoutMk cId="0" sldId="2147483663"/>
              <ac:spMk id="8" creationId="{00000000-0000-0000-0000-000000000000}"/>
            </ac:spMkLst>
          </pc:spChg>
        </pc:sldLayoutChg>
        <pc:sldLayoutChg chg="modSp">
          <pc:chgData name="ai.hernandezgarcia" userId="be07c0d5-fd9f-48c2-b873-e86ffd65d551" providerId="ADAL" clId="{E155063F-EBC9-0248-A69E-9AE6BB0AE142}" dt="2019-10-28T01:27:39.330" v="1275"/>
          <pc:sldLayoutMkLst>
            <pc:docMk/>
            <pc:sldMasterMk cId="0" sldId="2147483660"/>
            <pc:sldLayoutMk cId="0" sldId="2147483664"/>
          </pc:sldLayoutMkLst>
          <pc:spChg chg="mod">
            <ac:chgData name="ai.hernandezgarcia" userId="be07c0d5-fd9f-48c2-b873-e86ffd65d551" providerId="ADAL" clId="{E155063F-EBC9-0248-A69E-9AE6BB0AE142}" dt="2019-10-28T01:27:39.330" v="1275"/>
            <ac:spMkLst>
              <pc:docMk/>
              <pc:sldMasterMk cId="0" sldId="2147483660"/>
              <pc:sldLayoutMk cId="0" sldId="2147483664"/>
              <ac:spMk id="5" creationId="{00000000-0000-0000-0000-000000000000}"/>
            </ac:spMkLst>
          </pc:spChg>
          <pc:spChg chg="mod">
            <ac:chgData name="ai.hernandezgarcia" userId="be07c0d5-fd9f-48c2-b873-e86ffd65d551" providerId="ADAL" clId="{E155063F-EBC9-0248-A69E-9AE6BB0AE142}" dt="2019-10-28T01:27:39.330" v="1275"/>
            <ac:spMkLst>
              <pc:docMk/>
              <pc:sldMasterMk cId="0" sldId="2147483660"/>
              <pc:sldLayoutMk cId="0" sldId="2147483664"/>
              <ac:spMk id="7" creationId="{00000000-0000-0000-0000-000000000000}"/>
            </ac:spMkLst>
          </pc:spChg>
        </pc:sldLayoutChg>
        <pc:sldLayoutChg chg="modSp">
          <pc:chgData name="ai.hernandezgarcia" userId="be07c0d5-fd9f-48c2-b873-e86ffd65d551" providerId="ADAL" clId="{E155063F-EBC9-0248-A69E-9AE6BB0AE142}" dt="2019-10-28T01:27:39.330" v="1275"/>
          <pc:sldLayoutMkLst>
            <pc:docMk/>
            <pc:sldMasterMk cId="0" sldId="2147483660"/>
            <pc:sldLayoutMk cId="0" sldId="2147483665"/>
          </pc:sldLayoutMkLst>
          <pc:spChg chg="mod">
            <ac:chgData name="ai.hernandezgarcia" userId="be07c0d5-fd9f-48c2-b873-e86ffd65d551" providerId="ADAL" clId="{E155063F-EBC9-0248-A69E-9AE6BB0AE142}" dt="2019-10-28T01:27:39.330" v="1275"/>
            <ac:spMkLst>
              <pc:docMk/>
              <pc:sldMasterMk cId="0" sldId="2147483660"/>
              <pc:sldLayoutMk cId="0" sldId="2147483665"/>
              <ac:spMk id="3" creationId="{00000000-0000-0000-0000-000000000000}"/>
            </ac:spMkLst>
          </pc:spChg>
          <pc:spChg chg="mod">
            <ac:chgData name="ai.hernandezgarcia" userId="be07c0d5-fd9f-48c2-b873-e86ffd65d551" providerId="ADAL" clId="{E155063F-EBC9-0248-A69E-9AE6BB0AE142}" dt="2019-10-28T01:27:39.330" v="1275"/>
            <ac:spMkLst>
              <pc:docMk/>
              <pc:sldMasterMk cId="0" sldId="2147483660"/>
              <pc:sldLayoutMk cId="0" sldId="2147483665"/>
              <ac:spMk id="4" creationId="{00000000-0000-0000-0000-000000000000}"/>
            </ac:spMkLst>
          </pc:spChg>
          <pc:spChg chg="mod">
            <ac:chgData name="ai.hernandezgarcia" userId="be07c0d5-fd9f-48c2-b873-e86ffd65d551" providerId="ADAL" clId="{E155063F-EBC9-0248-A69E-9AE6BB0AE142}" dt="2019-10-28T01:27:39.330" v="1275"/>
            <ac:spMkLst>
              <pc:docMk/>
              <pc:sldMasterMk cId="0" sldId="2147483660"/>
              <pc:sldLayoutMk cId="0" sldId="2147483665"/>
              <ac:spMk id="5" creationId="{00000000-0000-0000-0000-000000000000}"/>
            </ac:spMkLst>
          </pc:spChg>
          <pc:spChg chg="mod">
            <ac:chgData name="ai.hernandezgarcia" userId="be07c0d5-fd9f-48c2-b873-e86ffd65d551" providerId="ADAL" clId="{E155063F-EBC9-0248-A69E-9AE6BB0AE142}" dt="2019-10-28T01:27:39.330" v="1275"/>
            <ac:spMkLst>
              <pc:docMk/>
              <pc:sldMasterMk cId="0" sldId="2147483660"/>
              <pc:sldLayoutMk cId="0" sldId="2147483665"/>
              <ac:spMk id="6" creationId="{00000000-0000-0000-0000-000000000000}"/>
            </ac:spMkLst>
          </pc:spChg>
          <pc:spChg chg="mod">
            <ac:chgData name="ai.hernandezgarcia" userId="be07c0d5-fd9f-48c2-b873-e86ffd65d551" providerId="ADAL" clId="{E155063F-EBC9-0248-A69E-9AE6BB0AE142}" dt="2019-10-28T01:27:39.330" v="1275"/>
            <ac:spMkLst>
              <pc:docMk/>
              <pc:sldMasterMk cId="0" sldId="2147483660"/>
              <pc:sldLayoutMk cId="0" sldId="2147483665"/>
              <ac:spMk id="13" creationId="{00000000-0000-0000-0000-000000000000}"/>
            </ac:spMkLst>
          </pc:spChg>
          <pc:spChg chg="mod">
            <ac:chgData name="ai.hernandezgarcia" userId="be07c0d5-fd9f-48c2-b873-e86ffd65d551" providerId="ADAL" clId="{E155063F-EBC9-0248-A69E-9AE6BB0AE142}" dt="2019-10-28T01:27:39.330" v="1275"/>
            <ac:spMkLst>
              <pc:docMk/>
              <pc:sldMasterMk cId="0" sldId="2147483660"/>
              <pc:sldLayoutMk cId="0" sldId="2147483665"/>
              <ac:spMk id="18" creationId="{00000000-0000-0000-0000-000000000000}"/>
            </ac:spMkLst>
          </pc:spChg>
        </pc:sldLayoutChg>
        <pc:sldLayoutChg chg="modSp">
          <pc:chgData name="ai.hernandezgarcia" userId="be07c0d5-fd9f-48c2-b873-e86ffd65d551" providerId="ADAL" clId="{E155063F-EBC9-0248-A69E-9AE6BB0AE142}" dt="2019-10-28T01:27:39.330" v="1275"/>
          <pc:sldLayoutMkLst>
            <pc:docMk/>
            <pc:sldMasterMk cId="0" sldId="2147483660"/>
            <pc:sldLayoutMk cId="0" sldId="2147483668"/>
          </pc:sldLayoutMkLst>
          <pc:spChg chg="mod">
            <ac:chgData name="ai.hernandezgarcia" userId="be07c0d5-fd9f-48c2-b873-e86ffd65d551" providerId="ADAL" clId="{E155063F-EBC9-0248-A69E-9AE6BB0AE142}" dt="2019-10-28T01:27:39.330" v="1275"/>
            <ac:spMkLst>
              <pc:docMk/>
              <pc:sldMasterMk cId="0" sldId="2147483660"/>
              <pc:sldLayoutMk cId="0" sldId="2147483668"/>
              <ac:spMk id="3" creationId="{00000000-0000-0000-0000-000000000000}"/>
            </ac:spMkLst>
          </pc:spChg>
          <pc:spChg chg="mod">
            <ac:chgData name="ai.hernandezgarcia" userId="be07c0d5-fd9f-48c2-b873-e86ffd65d551" providerId="ADAL" clId="{E155063F-EBC9-0248-A69E-9AE6BB0AE142}" dt="2019-10-28T01:27:39.330" v="1275"/>
            <ac:spMkLst>
              <pc:docMk/>
              <pc:sldMasterMk cId="0" sldId="2147483660"/>
              <pc:sldLayoutMk cId="0" sldId="2147483668"/>
              <ac:spMk id="4" creationId="{00000000-0000-0000-0000-000000000000}"/>
            </ac:spMkLst>
          </pc:spChg>
          <pc:spChg chg="mod">
            <ac:chgData name="ai.hernandezgarcia" userId="be07c0d5-fd9f-48c2-b873-e86ffd65d551" providerId="ADAL" clId="{E155063F-EBC9-0248-A69E-9AE6BB0AE142}" dt="2019-10-28T01:27:39.330" v="1275"/>
            <ac:spMkLst>
              <pc:docMk/>
              <pc:sldMasterMk cId="0" sldId="2147483660"/>
              <pc:sldLayoutMk cId="0" sldId="2147483668"/>
              <ac:spMk id="9" creationId="{00000000-0000-0000-0000-000000000000}"/>
            </ac:spMkLst>
          </pc:spChg>
        </pc:sldLayoutChg>
        <pc:sldLayoutChg chg="modSp">
          <pc:chgData name="ai.hernandezgarcia" userId="be07c0d5-fd9f-48c2-b873-e86ffd65d551" providerId="ADAL" clId="{E155063F-EBC9-0248-A69E-9AE6BB0AE142}" dt="2019-10-28T01:27:39.330" v="1275"/>
          <pc:sldLayoutMkLst>
            <pc:docMk/>
            <pc:sldMasterMk cId="0" sldId="2147483660"/>
            <pc:sldLayoutMk cId="0" sldId="2147483669"/>
          </pc:sldLayoutMkLst>
          <pc:spChg chg="mod">
            <ac:chgData name="ai.hernandezgarcia" userId="be07c0d5-fd9f-48c2-b873-e86ffd65d551" providerId="ADAL" clId="{E155063F-EBC9-0248-A69E-9AE6BB0AE142}" dt="2019-10-28T01:27:39.330" v="1275"/>
            <ac:spMkLst>
              <pc:docMk/>
              <pc:sldMasterMk cId="0" sldId="2147483660"/>
              <pc:sldLayoutMk cId="0" sldId="2147483669"/>
              <ac:spMk id="3" creationId="{00000000-0000-0000-0000-000000000000}"/>
            </ac:spMkLst>
          </pc:spChg>
          <pc:spChg chg="mod">
            <ac:chgData name="ai.hernandezgarcia" userId="be07c0d5-fd9f-48c2-b873-e86ffd65d551" providerId="ADAL" clId="{E155063F-EBC9-0248-A69E-9AE6BB0AE142}" dt="2019-10-28T01:27:39.330" v="1275"/>
            <ac:spMkLst>
              <pc:docMk/>
              <pc:sldMasterMk cId="0" sldId="2147483660"/>
              <pc:sldLayoutMk cId="0" sldId="2147483669"/>
              <ac:spMk id="4" creationId="{00000000-0000-0000-0000-000000000000}"/>
            </ac:spMkLst>
          </pc:spChg>
          <pc:spChg chg="mod">
            <ac:chgData name="ai.hernandezgarcia" userId="be07c0d5-fd9f-48c2-b873-e86ffd65d551" providerId="ADAL" clId="{E155063F-EBC9-0248-A69E-9AE6BB0AE142}" dt="2019-10-28T01:27:39.330" v="1275"/>
            <ac:spMkLst>
              <pc:docMk/>
              <pc:sldMasterMk cId="0" sldId="2147483660"/>
              <pc:sldLayoutMk cId="0" sldId="2147483669"/>
              <ac:spMk id="9" creationId="{00000000-0000-0000-0000-000000000000}"/>
            </ac:spMkLst>
          </pc:spChg>
        </pc:sldLayoutChg>
        <pc:sldLayoutChg chg="modSp">
          <pc:chgData name="ai.hernandezgarcia" userId="be07c0d5-fd9f-48c2-b873-e86ffd65d551" providerId="ADAL" clId="{E155063F-EBC9-0248-A69E-9AE6BB0AE142}" dt="2019-10-28T01:27:39.330" v="1275"/>
          <pc:sldLayoutMkLst>
            <pc:docMk/>
            <pc:sldMasterMk cId="0" sldId="2147483660"/>
            <pc:sldLayoutMk cId="0" sldId="2147483670"/>
          </pc:sldLayoutMkLst>
          <pc:spChg chg="mod">
            <ac:chgData name="ai.hernandezgarcia" userId="be07c0d5-fd9f-48c2-b873-e86ffd65d551" providerId="ADAL" clId="{E155063F-EBC9-0248-A69E-9AE6BB0AE142}" dt="2019-10-28T01:27:39.330" v="1275"/>
            <ac:spMkLst>
              <pc:docMk/>
              <pc:sldMasterMk cId="0" sldId="2147483660"/>
              <pc:sldLayoutMk cId="0" sldId="2147483670"/>
              <ac:spMk id="3" creationId="{00000000-0000-0000-0000-000000000000}"/>
            </ac:spMkLst>
          </pc:spChg>
        </pc:sldLayoutChg>
        <pc:sldLayoutChg chg="modSp">
          <pc:chgData name="ai.hernandezgarcia" userId="be07c0d5-fd9f-48c2-b873-e86ffd65d551" providerId="ADAL" clId="{E155063F-EBC9-0248-A69E-9AE6BB0AE142}" dt="2019-10-28T01:27:39.330" v="1275"/>
          <pc:sldLayoutMkLst>
            <pc:docMk/>
            <pc:sldMasterMk cId="0" sldId="2147483660"/>
            <pc:sldLayoutMk cId="0" sldId="2147483671"/>
          </pc:sldLayoutMkLst>
          <pc:spChg chg="mod">
            <ac:chgData name="ai.hernandezgarcia" userId="be07c0d5-fd9f-48c2-b873-e86ffd65d551" providerId="ADAL" clId="{E155063F-EBC9-0248-A69E-9AE6BB0AE142}" dt="2019-10-28T01:27:39.330" v="1275"/>
            <ac:spMkLst>
              <pc:docMk/>
              <pc:sldMasterMk cId="0" sldId="2147483660"/>
              <pc:sldLayoutMk cId="0" sldId="2147483671"/>
              <ac:spMk id="2" creationId="{00000000-0000-0000-0000-000000000000}"/>
            </ac:spMkLst>
          </pc:spChg>
          <pc:spChg chg="mod">
            <ac:chgData name="ai.hernandezgarcia" userId="be07c0d5-fd9f-48c2-b873-e86ffd65d551" providerId="ADAL" clId="{E155063F-EBC9-0248-A69E-9AE6BB0AE142}" dt="2019-10-28T01:27:39.330" v="1275"/>
            <ac:spMkLst>
              <pc:docMk/>
              <pc:sldMasterMk cId="0" sldId="2147483660"/>
              <pc:sldLayoutMk cId="0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ai.hernandezgarcia" userId="be07c0d5-fd9f-48c2-b873-e86ffd65d551" providerId="ADAL" clId="{C88A9B5F-4C3D-0445-8515-9940E66517EC}"/>
    <pc:docChg chg="undo custSel addSld delSld modSld sldOrd">
      <pc:chgData name="ai.hernandezgarcia" userId="be07c0d5-fd9f-48c2-b873-e86ffd65d551" providerId="ADAL" clId="{C88A9B5F-4C3D-0445-8515-9940E66517EC}" dt="2020-02-14T21:20:33.444" v="708" actId="14100"/>
      <pc:docMkLst>
        <pc:docMk/>
      </pc:docMkLst>
      <pc:sldChg chg="addSp delSp modSp">
        <pc:chgData name="ai.hernandezgarcia" userId="be07c0d5-fd9f-48c2-b873-e86ffd65d551" providerId="ADAL" clId="{C88A9B5F-4C3D-0445-8515-9940E66517EC}" dt="2020-02-14T05:21:21.382" v="74" actId="113"/>
        <pc:sldMkLst>
          <pc:docMk/>
          <pc:sldMk cId="2826049889" sldId="256"/>
        </pc:sldMkLst>
        <pc:spChg chg="add del mod">
          <ac:chgData name="ai.hernandezgarcia" userId="be07c0d5-fd9f-48c2-b873-e86ffd65d551" providerId="ADAL" clId="{C88A9B5F-4C3D-0445-8515-9940E66517EC}" dt="2020-02-14T05:16:23.801" v="18" actId="478"/>
          <ac:spMkLst>
            <pc:docMk/>
            <pc:sldMk cId="2826049889" sldId="256"/>
            <ac:spMk id="3" creationId="{7842FC48-D2C1-A94C-B32C-9FC3828673DC}"/>
          </ac:spMkLst>
        </pc:spChg>
        <pc:spChg chg="mod">
          <ac:chgData name="ai.hernandezgarcia" userId="be07c0d5-fd9f-48c2-b873-e86ffd65d551" providerId="ADAL" clId="{C88A9B5F-4C3D-0445-8515-9940E66517EC}" dt="2020-02-14T05:21:21.382" v="74" actId="113"/>
          <ac:spMkLst>
            <pc:docMk/>
            <pc:sldMk cId="2826049889" sldId="256"/>
            <ac:spMk id="7" creationId="{00000000-0000-0000-0000-000000000000}"/>
          </ac:spMkLst>
        </pc:spChg>
        <pc:picChg chg="add del">
          <ac:chgData name="ai.hernandezgarcia" userId="be07c0d5-fd9f-48c2-b873-e86ffd65d551" providerId="ADAL" clId="{C88A9B5F-4C3D-0445-8515-9940E66517EC}" dt="2020-02-14T05:16:18.554" v="17"/>
          <ac:picMkLst>
            <pc:docMk/>
            <pc:sldMk cId="2826049889" sldId="256"/>
            <ac:picMk id="4" creationId="{4BA47D04-9B7A-1F4E-9923-4CEA6025DF15}"/>
          </ac:picMkLst>
        </pc:picChg>
        <pc:picChg chg="add mod">
          <ac:chgData name="ai.hernandezgarcia" userId="be07c0d5-fd9f-48c2-b873-e86ffd65d551" providerId="ADAL" clId="{C88A9B5F-4C3D-0445-8515-9940E66517EC}" dt="2020-02-14T05:20:48.866" v="68" actId="1076"/>
          <ac:picMkLst>
            <pc:docMk/>
            <pc:sldMk cId="2826049889" sldId="256"/>
            <ac:picMk id="5" creationId="{AA9A6F41-1166-224B-8199-330801403641}"/>
          </ac:picMkLst>
        </pc:picChg>
        <pc:picChg chg="del">
          <ac:chgData name="ai.hernandezgarcia" userId="be07c0d5-fd9f-48c2-b873-e86ffd65d551" providerId="ADAL" clId="{C88A9B5F-4C3D-0445-8515-9940E66517EC}" dt="2020-02-14T05:16:14.697" v="15" actId="478"/>
          <ac:picMkLst>
            <pc:docMk/>
            <pc:sldMk cId="2826049889" sldId="256"/>
            <ac:picMk id="6" creationId="{00000000-0000-0000-0000-000000000000}"/>
          </ac:picMkLst>
        </pc:picChg>
      </pc:sldChg>
      <pc:sldChg chg="modSp ord">
        <pc:chgData name="ai.hernandezgarcia" userId="be07c0d5-fd9f-48c2-b873-e86ffd65d551" providerId="ADAL" clId="{C88A9B5F-4C3D-0445-8515-9940E66517EC}" dt="2020-02-14T20:51:52.379" v="469"/>
        <pc:sldMkLst>
          <pc:docMk/>
          <pc:sldMk cId="919027114" sldId="257"/>
        </pc:sldMkLst>
        <pc:spChg chg="mod">
          <ac:chgData name="ai.hernandezgarcia" userId="be07c0d5-fd9f-48c2-b873-e86ffd65d551" providerId="ADAL" clId="{C88A9B5F-4C3D-0445-8515-9940E66517EC}" dt="2020-02-14T20:51:45.289" v="468" actId="120"/>
          <ac:spMkLst>
            <pc:docMk/>
            <pc:sldMk cId="919027114" sldId="257"/>
            <ac:spMk id="2" creationId="{00000000-0000-0000-0000-000000000000}"/>
          </ac:spMkLst>
        </pc:spChg>
      </pc:sldChg>
      <pc:sldChg chg="modSp del">
        <pc:chgData name="ai.hernandezgarcia" userId="be07c0d5-fd9f-48c2-b873-e86ffd65d551" providerId="ADAL" clId="{C88A9B5F-4C3D-0445-8515-9940E66517EC}" dt="2020-02-14T05:28:00.103" v="306" actId="2696"/>
        <pc:sldMkLst>
          <pc:docMk/>
          <pc:sldMk cId="4096242076" sldId="258"/>
        </pc:sldMkLst>
        <pc:spChg chg="mod">
          <ac:chgData name="ai.hernandezgarcia" userId="be07c0d5-fd9f-48c2-b873-e86ffd65d551" providerId="ADAL" clId="{C88A9B5F-4C3D-0445-8515-9940E66517EC}" dt="2020-02-14T05:26:48.378" v="249" actId="20577"/>
          <ac:spMkLst>
            <pc:docMk/>
            <pc:sldMk cId="4096242076" sldId="258"/>
            <ac:spMk id="2" creationId="{00000000-0000-0000-0000-000000000000}"/>
          </ac:spMkLst>
        </pc:spChg>
      </pc:sldChg>
      <pc:sldChg chg="modSp">
        <pc:chgData name="ai.hernandezgarcia" userId="be07c0d5-fd9f-48c2-b873-e86ffd65d551" providerId="ADAL" clId="{C88A9B5F-4C3D-0445-8515-9940E66517EC}" dt="2020-02-14T05:22:09.275" v="100" actId="20577"/>
        <pc:sldMkLst>
          <pc:docMk/>
          <pc:sldMk cId="3629576221" sldId="259"/>
        </pc:sldMkLst>
        <pc:spChg chg="mod">
          <ac:chgData name="ai.hernandezgarcia" userId="be07c0d5-fd9f-48c2-b873-e86ffd65d551" providerId="ADAL" clId="{C88A9B5F-4C3D-0445-8515-9940E66517EC}" dt="2020-02-14T05:22:09.275" v="100" actId="20577"/>
          <ac:spMkLst>
            <pc:docMk/>
            <pc:sldMk cId="3629576221" sldId="259"/>
            <ac:spMk id="2" creationId="{00000000-0000-0000-0000-000000000000}"/>
          </ac:spMkLst>
        </pc:spChg>
      </pc:sldChg>
      <pc:sldChg chg="del">
        <pc:chgData name="ai.hernandezgarcia" userId="be07c0d5-fd9f-48c2-b873-e86ffd65d551" providerId="ADAL" clId="{C88A9B5F-4C3D-0445-8515-9940E66517EC}" dt="2020-02-14T20:52:06.563" v="472" actId="2696"/>
        <pc:sldMkLst>
          <pc:docMk/>
          <pc:sldMk cId="432763336" sldId="260"/>
        </pc:sldMkLst>
      </pc:sldChg>
      <pc:sldChg chg="del">
        <pc:chgData name="ai.hernandezgarcia" userId="be07c0d5-fd9f-48c2-b873-e86ffd65d551" providerId="ADAL" clId="{C88A9B5F-4C3D-0445-8515-9940E66517EC}" dt="2020-02-14T20:52:06.570" v="473" actId="2696"/>
        <pc:sldMkLst>
          <pc:docMk/>
          <pc:sldMk cId="1644325830" sldId="261"/>
        </pc:sldMkLst>
      </pc:sldChg>
      <pc:sldChg chg="del">
        <pc:chgData name="ai.hernandezgarcia" userId="be07c0d5-fd9f-48c2-b873-e86ffd65d551" providerId="ADAL" clId="{C88A9B5F-4C3D-0445-8515-9940E66517EC}" dt="2020-02-14T20:52:06.579" v="474" actId="2696"/>
        <pc:sldMkLst>
          <pc:docMk/>
          <pc:sldMk cId="423950294" sldId="262"/>
        </pc:sldMkLst>
      </pc:sldChg>
      <pc:sldChg chg="del">
        <pc:chgData name="ai.hernandezgarcia" userId="be07c0d5-fd9f-48c2-b873-e86ffd65d551" providerId="ADAL" clId="{C88A9B5F-4C3D-0445-8515-9940E66517EC}" dt="2020-02-14T20:52:06.587" v="475" actId="2696"/>
        <pc:sldMkLst>
          <pc:docMk/>
          <pc:sldMk cId="705105974" sldId="263"/>
        </pc:sldMkLst>
      </pc:sldChg>
      <pc:sldChg chg="del">
        <pc:chgData name="ai.hernandezgarcia" userId="be07c0d5-fd9f-48c2-b873-e86ffd65d551" providerId="ADAL" clId="{C88A9B5F-4C3D-0445-8515-9940E66517EC}" dt="2020-02-14T20:52:06.597" v="476" actId="2696"/>
        <pc:sldMkLst>
          <pc:docMk/>
          <pc:sldMk cId="2300780770" sldId="264"/>
        </pc:sldMkLst>
      </pc:sldChg>
      <pc:sldChg chg="del">
        <pc:chgData name="ai.hernandezgarcia" userId="be07c0d5-fd9f-48c2-b873-e86ffd65d551" providerId="ADAL" clId="{C88A9B5F-4C3D-0445-8515-9940E66517EC}" dt="2020-02-14T20:52:06.605" v="477" actId="2696"/>
        <pc:sldMkLst>
          <pc:docMk/>
          <pc:sldMk cId="2849132466" sldId="265"/>
        </pc:sldMkLst>
      </pc:sldChg>
      <pc:sldChg chg="del">
        <pc:chgData name="ai.hernandezgarcia" userId="be07c0d5-fd9f-48c2-b873-e86ffd65d551" providerId="ADAL" clId="{C88A9B5F-4C3D-0445-8515-9940E66517EC}" dt="2020-02-14T20:52:06.687" v="486" actId="2696"/>
        <pc:sldMkLst>
          <pc:docMk/>
          <pc:sldMk cId="2854221648" sldId="266"/>
        </pc:sldMkLst>
      </pc:sldChg>
      <pc:sldChg chg="del">
        <pc:chgData name="ai.hernandezgarcia" userId="be07c0d5-fd9f-48c2-b873-e86ffd65d551" providerId="ADAL" clId="{C88A9B5F-4C3D-0445-8515-9940E66517EC}" dt="2020-02-14T20:52:06.694" v="487" actId="2696"/>
        <pc:sldMkLst>
          <pc:docMk/>
          <pc:sldMk cId="815060570" sldId="267"/>
        </pc:sldMkLst>
      </pc:sldChg>
      <pc:sldChg chg="del">
        <pc:chgData name="ai.hernandezgarcia" userId="be07c0d5-fd9f-48c2-b873-e86ffd65d551" providerId="ADAL" clId="{C88A9B5F-4C3D-0445-8515-9940E66517EC}" dt="2020-02-14T20:52:06.701" v="488" actId="2696"/>
        <pc:sldMkLst>
          <pc:docMk/>
          <pc:sldMk cId="3292317805" sldId="269"/>
        </pc:sldMkLst>
      </pc:sldChg>
      <pc:sldChg chg="del">
        <pc:chgData name="ai.hernandezgarcia" userId="be07c0d5-fd9f-48c2-b873-e86ffd65d551" providerId="ADAL" clId="{C88A9B5F-4C3D-0445-8515-9940E66517EC}" dt="2020-02-14T20:52:06.709" v="489" actId="2696"/>
        <pc:sldMkLst>
          <pc:docMk/>
          <pc:sldMk cId="2933987534" sldId="270"/>
        </pc:sldMkLst>
      </pc:sldChg>
      <pc:sldChg chg="del">
        <pc:chgData name="ai.hernandezgarcia" userId="be07c0d5-fd9f-48c2-b873-e86ffd65d551" providerId="ADAL" clId="{C88A9B5F-4C3D-0445-8515-9940E66517EC}" dt="2020-02-14T20:52:06.718" v="490" actId="2696"/>
        <pc:sldMkLst>
          <pc:docMk/>
          <pc:sldMk cId="1839108503" sldId="271"/>
        </pc:sldMkLst>
      </pc:sldChg>
      <pc:sldChg chg="del">
        <pc:chgData name="ai.hernandezgarcia" userId="be07c0d5-fd9f-48c2-b873-e86ffd65d551" providerId="ADAL" clId="{C88A9B5F-4C3D-0445-8515-9940E66517EC}" dt="2020-02-14T20:52:06.725" v="491" actId="2696"/>
        <pc:sldMkLst>
          <pc:docMk/>
          <pc:sldMk cId="2569524290" sldId="272"/>
        </pc:sldMkLst>
      </pc:sldChg>
      <pc:sldChg chg="del">
        <pc:chgData name="ai.hernandezgarcia" userId="be07c0d5-fd9f-48c2-b873-e86ffd65d551" providerId="ADAL" clId="{C88A9B5F-4C3D-0445-8515-9940E66517EC}" dt="2020-02-14T20:52:06.732" v="492" actId="2696"/>
        <pc:sldMkLst>
          <pc:docMk/>
          <pc:sldMk cId="2199208735" sldId="273"/>
        </pc:sldMkLst>
      </pc:sldChg>
      <pc:sldChg chg="del">
        <pc:chgData name="ai.hernandezgarcia" userId="be07c0d5-fd9f-48c2-b873-e86ffd65d551" providerId="ADAL" clId="{C88A9B5F-4C3D-0445-8515-9940E66517EC}" dt="2020-02-14T20:52:06.740" v="493" actId="2696"/>
        <pc:sldMkLst>
          <pc:docMk/>
          <pc:sldMk cId="383749146" sldId="274"/>
        </pc:sldMkLst>
      </pc:sldChg>
      <pc:sldChg chg="del">
        <pc:chgData name="ai.hernandezgarcia" userId="be07c0d5-fd9f-48c2-b873-e86ffd65d551" providerId="ADAL" clId="{C88A9B5F-4C3D-0445-8515-9940E66517EC}" dt="2020-02-14T20:52:06.747" v="494" actId="2696"/>
        <pc:sldMkLst>
          <pc:docMk/>
          <pc:sldMk cId="3385688446" sldId="276"/>
        </pc:sldMkLst>
      </pc:sldChg>
      <pc:sldChg chg="del">
        <pc:chgData name="ai.hernandezgarcia" userId="be07c0d5-fd9f-48c2-b873-e86ffd65d551" providerId="ADAL" clId="{C88A9B5F-4C3D-0445-8515-9940E66517EC}" dt="2020-02-14T20:52:06.754" v="495" actId="2696"/>
        <pc:sldMkLst>
          <pc:docMk/>
          <pc:sldMk cId="1723607077" sldId="277"/>
        </pc:sldMkLst>
      </pc:sldChg>
      <pc:sldChg chg="del">
        <pc:chgData name="ai.hernandezgarcia" userId="be07c0d5-fd9f-48c2-b873-e86ffd65d551" providerId="ADAL" clId="{C88A9B5F-4C3D-0445-8515-9940E66517EC}" dt="2020-02-14T20:52:06.762" v="496" actId="2696"/>
        <pc:sldMkLst>
          <pc:docMk/>
          <pc:sldMk cId="1702754938" sldId="278"/>
        </pc:sldMkLst>
      </pc:sldChg>
      <pc:sldChg chg="del">
        <pc:chgData name="ai.hernandezgarcia" userId="be07c0d5-fd9f-48c2-b873-e86ffd65d551" providerId="ADAL" clId="{C88A9B5F-4C3D-0445-8515-9940E66517EC}" dt="2020-02-14T20:52:06.770" v="497" actId="2696"/>
        <pc:sldMkLst>
          <pc:docMk/>
          <pc:sldMk cId="2572286374" sldId="279"/>
        </pc:sldMkLst>
      </pc:sldChg>
      <pc:sldChg chg="del">
        <pc:chgData name="ai.hernandezgarcia" userId="be07c0d5-fd9f-48c2-b873-e86ffd65d551" providerId="ADAL" clId="{C88A9B5F-4C3D-0445-8515-9940E66517EC}" dt="2020-02-14T20:52:06.784" v="499" actId="2696"/>
        <pc:sldMkLst>
          <pc:docMk/>
          <pc:sldMk cId="962551124" sldId="280"/>
        </pc:sldMkLst>
      </pc:sldChg>
      <pc:sldChg chg="del">
        <pc:chgData name="ai.hernandezgarcia" userId="be07c0d5-fd9f-48c2-b873-e86ffd65d551" providerId="ADAL" clId="{C88A9B5F-4C3D-0445-8515-9940E66517EC}" dt="2020-02-14T20:52:06.792" v="500" actId="2696"/>
        <pc:sldMkLst>
          <pc:docMk/>
          <pc:sldMk cId="3282623415" sldId="281"/>
        </pc:sldMkLst>
      </pc:sldChg>
      <pc:sldChg chg="del">
        <pc:chgData name="ai.hernandezgarcia" userId="be07c0d5-fd9f-48c2-b873-e86ffd65d551" providerId="ADAL" clId="{C88A9B5F-4C3D-0445-8515-9940E66517EC}" dt="2020-02-14T20:52:06.800" v="501" actId="2696"/>
        <pc:sldMkLst>
          <pc:docMk/>
          <pc:sldMk cId="1675392348" sldId="282"/>
        </pc:sldMkLst>
      </pc:sldChg>
      <pc:sldChg chg="del">
        <pc:chgData name="ai.hernandezgarcia" userId="be07c0d5-fd9f-48c2-b873-e86ffd65d551" providerId="ADAL" clId="{C88A9B5F-4C3D-0445-8515-9940E66517EC}" dt="2020-02-14T20:52:06.616" v="478" actId="2696"/>
        <pc:sldMkLst>
          <pc:docMk/>
          <pc:sldMk cId="3782925095" sldId="285"/>
        </pc:sldMkLst>
      </pc:sldChg>
      <pc:sldChg chg="del">
        <pc:chgData name="ai.hernandezgarcia" userId="be07c0d5-fd9f-48c2-b873-e86ffd65d551" providerId="ADAL" clId="{C88A9B5F-4C3D-0445-8515-9940E66517EC}" dt="2020-02-14T20:52:06.624" v="479" actId="2696"/>
        <pc:sldMkLst>
          <pc:docMk/>
          <pc:sldMk cId="3488824489" sldId="286"/>
        </pc:sldMkLst>
      </pc:sldChg>
      <pc:sldChg chg="del">
        <pc:chgData name="ai.hernandezgarcia" userId="be07c0d5-fd9f-48c2-b873-e86ffd65d551" providerId="ADAL" clId="{C88A9B5F-4C3D-0445-8515-9940E66517EC}" dt="2020-02-14T20:52:06.639" v="481" actId="2696"/>
        <pc:sldMkLst>
          <pc:docMk/>
          <pc:sldMk cId="859690647" sldId="287"/>
        </pc:sldMkLst>
      </pc:sldChg>
      <pc:sldChg chg="del">
        <pc:chgData name="ai.hernandezgarcia" userId="be07c0d5-fd9f-48c2-b873-e86ffd65d551" providerId="ADAL" clId="{C88A9B5F-4C3D-0445-8515-9940E66517EC}" dt="2020-02-14T20:52:06.654" v="482" actId="2696"/>
        <pc:sldMkLst>
          <pc:docMk/>
          <pc:sldMk cId="1807688163" sldId="288"/>
        </pc:sldMkLst>
      </pc:sldChg>
      <pc:sldChg chg="del">
        <pc:chgData name="ai.hernandezgarcia" userId="be07c0d5-fd9f-48c2-b873-e86ffd65d551" providerId="ADAL" clId="{C88A9B5F-4C3D-0445-8515-9940E66517EC}" dt="2020-02-14T20:52:06.671" v="484" actId="2696"/>
        <pc:sldMkLst>
          <pc:docMk/>
          <pc:sldMk cId="2103341874" sldId="289"/>
        </pc:sldMkLst>
      </pc:sldChg>
      <pc:sldChg chg="del">
        <pc:chgData name="ai.hernandezgarcia" userId="be07c0d5-fd9f-48c2-b873-e86ffd65d551" providerId="ADAL" clId="{C88A9B5F-4C3D-0445-8515-9940E66517EC}" dt="2020-02-14T20:52:06.678" v="485" actId="2696"/>
        <pc:sldMkLst>
          <pc:docMk/>
          <pc:sldMk cId="1157952494" sldId="290"/>
        </pc:sldMkLst>
      </pc:sldChg>
      <pc:sldChg chg="del">
        <pc:chgData name="ai.hernandezgarcia" userId="be07c0d5-fd9f-48c2-b873-e86ffd65d551" providerId="ADAL" clId="{C88A9B5F-4C3D-0445-8515-9940E66517EC}" dt="2020-02-14T20:52:06.662" v="483" actId="2696"/>
        <pc:sldMkLst>
          <pc:docMk/>
          <pc:sldMk cId="1557160124" sldId="291"/>
        </pc:sldMkLst>
      </pc:sldChg>
      <pc:sldChg chg="del">
        <pc:chgData name="ai.hernandezgarcia" userId="be07c0d5-fd9f-48c2-b873-e86ffd65d551" providerId="ADAL" clId="{C88A9B5F-4C3D-0445-8515-9940E66517EC}" dt="2020-02-14T20:52:06.632" v="480" actId="2696"/>
        <pc:sldMkLst>
          <pc:docMk/>
          <pc:sldMk cId="692558227" sldId="292"/>
        </pc:sldMkLst>
      </pc:sldChg>
      <pc:sldChg chg="del">
        <pc:chgData name="ai.hernandezgarcia" userId="be07c0d5-fd9f-48c2-b873-e86ffd65d551" providerId="ADAL" clId="{C88A9B5F-4C3D-0445-8515-9940E66517EC}" dt="2020-02-14T20:52:06.778" v="498" actId="2696"/>
        <pc:sldMkLst>
          <pc:docMk/>
          <pc:sldMk cId="3678192908" sldId="293"/>
        </pc:sldMkLst>
      </pc:sldChg>
      <pc:sldChg chg="modSp add del">
        <pc:chgData name="ai.hernandezgarcia" userId="be07c0d5-fd9f-48c2-b873-e86ffd65d551" providerId="ADAL" clId="{C88A9B5F-4C3D-0445-8515-9940E66517EC}" dt="2020-02-14T20:52:06.554" v="471" actId="2696"/>
        <pc:sldMkLst>
          <pc:docMk/>
          <pc:sldMk cId="686727255" sldId="294"/>
        </pc:sldMkLst>
        <pc:spChg chg="mod">
          <ac:chgData name="ai.hernandezgarcia" userId="be07c0d5-fd9f-48c2-b873-e86ffd65d551" providerId="ADAL" clId="{C88A9B5F-4C3D-0445-8515-9940E66517EC}" dt="2020-02-14T05:29:28.848" v="373" actId="20577"/>
          <ac:spMkLst>
            <pc:docMk/>
            <pc:sldMk cId="686727255" sldId="294"/>
            <ac:spMk id="2" creationId="{00000000-0000-0000-0000-000000000000}"/>
          </ac:spMkLst>
        </pc:spChg>
      </pc:sldChg>
      <pc:sldChg chg="addSp delSp modSp add">
        <pc:chgData name="ai.hernandezgarcia" userId="be07c0d5-fd9f-48c2-b873-e86ffd65d551" providerId="ADAL" clId="{C88A9B5F-4C3D-0445-8515-9940E66517EC}" dt="2020-02-14T20:50:08.994" v="463"/>
        <pc:sldMkLst>
          <pc:docMk/>
          <pc:sldMk cId="3975179960" sldId="295"/>
        </pc:sldMkLst>
        <pc:spChg chg="mod">
          <ac:chgData name="ai.hernandezgarcia" userId="be07c0d5-fd9f-48c2-b873-e86ffd65d551" providerId="ADAL" clId="{C88A9B5F-4C3D-0445-8515-9940E66517EC}" dt="2020-02-14T20:48:43.635" v="461" actId="20577"/>
          <ac:spMkLst>
            <pc:docMk/>
            <pc:sldMk cId="3975179960" sldId="295"/>
            <ac:spMk id="2" creationId="{00000000-0000-0000-0000-000000000000}"/>
          </ac:spMkLst>
        </pc:spChg>
        <pc:spChg chg="add del">
          <ac:chgData name="ai.hernandezgarcia" userId="be07c0d5-fd9f-48c2-b873-e86ffd65d551" providerId="ADAL" clId="{C88A9B5F-4C3D-0445-8515-9940E66517EC}" dt="2020-02-14T20:50:08.994" v="463"/>
          <ac:spMkLst>
            <pc:docMk/>
            <pc:sldMk cId="3975179960" sldId="295"/>
            <ac:spMk id="3" creationId="{4C73C44D-DC46-0547-A9DD-D925D2790654}"/>
          </ac:spMkLst>
        </pc:spChg>
      </pc:sldChg>
      <pc:sldChg chg="modSp add">
        <pc:chgData name="ai.hernandezgarcia" userId="be07c0d5-fd9f-48c2-b873-e86ffd65d551" providerId="ADAL" clId="{C88A9B5F-4C3D-0445-8515-9940E66517EC}" dt="2020-02-14T21:08:30.085" v="545" actId="14100"/>
        <pc:sldMkLst>
          <pc:docMk/>
          <pc:sldMk cId="415978855" sldId="296"/>
        </pc:sldMkLst>
        <pc:spChg chg="mod">
          <ac:chgData name="ai.hernandezgarcia" userId="be07c0d5-fd9f-48c2-b873-e86ffd65d551" providerId="ADAL" clId="{C88A9B5F-4C3D-0445-8515-9940E66517EC}" dt="2020-02-14T21:08:30.085" v="545" actId="14100"/>
          <ac:spMkLst>
            <pc:docMk/>
            <pc:sldMk cId="415978855" sldId="296"/>
            <ac:spMk id="2" creationId="{00000000-0000-0000-0000-000000000000}"/>
          </ac:spMkLst>
        </pc:spChg>
      </pc:sldChg>
      <pc:sldChg chg="add del">
        <pc:chgData name="ai.hernandezgarcia" userId="be07c0d5-fd9f-48c2-b873-e86ffd65d551" providerId="ADAL" clId="{C88A9B5F-4C3D-0445-8515-9940E66517EC}" dt="2020-02-14T20:52:06.545" v="470" actId="2696"/>
        <pc:sldMkLst>
          <pc:docMk/>
          <pc:sldMk cId="3846730508" sldId="296"/>
        </pc:sldMkLst>
      </pc:sldChg>
      <pc:sldChg chg="addSp delSp modSp add">
        <pc:chgData name="ai.hernandezgarcia" userId="be07c0d5-fd9f-48c2-b873-e86ffd65d551" providerId="ADAL" clId="{C88A9B5F-4C3D-0445-8515-9940E66517EC}" dt="2020-02-14T21:05:44.632" v="531" actId="14100"/>
        <pc:sldMkLst>
          <pc:docMk/>
          <pc:sldMk cId="3300521348" sldId="297"/>
        </pc:sldMkLst>
        <pc:spChg chg="del">
          <ac:chgData name="ai.hernandezgarcia" userId="be07c0d5-fd9f-48c2-b873-e86ffd65d551" providerId="ADAL" clId="{C88A9B5F-4C3D-0445-8515-9940E66517EC}" dt="2020-02-14T21:05:28.713" v="527" actId="478"/>
          <ac:spMkLst>
            <pc:docMk/>
            <pc:sldMk cId="3300521348" sldId="297"/>
            <ac:spMk id="2" creationId="{00000000-0000-0000-0000-000000000000}"/>
          </ac:spMkLst>
        </pc:spChg>
        <pc:spChg chg="add del mod">
          <ac:chgData name="ai.hernandezgarcia" userId="be07c0d5-fd9f-48c2-b873-e86ffd65d551" providerId="ADAL" clId="{C88A9B5F-4C3D-0445-8515-9940E66517EC}" dt="2020-02-14T21:05:30.421" v="528" actId="478"/>
          <ac:spMkLst>
            <pc:docMk/>
            <pc:sldMk cId="3300521348" sldId="297"/>
            <ac:spMk id="4" creationId="{20C5B73F-9A82-B843-BB10-84B2F7F30936}"/>
          </ac:spMkLst>
        </pc:spChg>
        <pc:picChg chg="add mod">
          <ac:chgData name="ai.hernandezgarcia" userId="be07c0d5-fd9f-48c2-b873-e86ffd65d551" providerId="ADAL" clId="{C88A9B5F-4C3D-0445-8515-9940E66517EC}" dt="2020-02-14T21:05:44.632" v="531" actId="14100"/>
          <ac:picMkLst>
            <pc:docMk/>
            <pc:sldMk cId="3300521348" sldId="297"/>
            <ac:picMk id="5" creationId="{E5B87A11-5BAF-F24D-A829-F8E6A68DE461}"/>
          </ac:picMkLst>
        </pc:picChg>
      </pc:sldChg>
      <pc:sldChg chg="modSp add">
        <pc:chgData name="ai.hernandezgarcia" userId="be07c0d5-fd9f-48c2-b873-e86ffd65d551" providerId="ADAL" clId="{C88A9B5F-4C3D-0445-8515-9940E66517EC}" dt="2020-02-14T21:08:54.533" v="556" actId="20577"/>
        <pc:sldMkLst>
          <pc:docMk/>
          <pc:sldMk cId="905680204" sldId="298"/>
        </pc:sldMkLst>
        <pc:spChg chg="mod">
          <ac:chgData name="ai.hernandezgarcia" userId="be07c0d5-fd9f-48c2-b873-e86ffd65d551" providerId="ADAL" clId="{C88A9B5F-4C3D-0445-8515-9940E66517EC}" dt="2020-02-14T21:08:54.533" v="556" actId="20577"/>
          <ac:spMkLst>
            <pc:docMk/>
            <pc:sldMk cId="905680204" sldId="298"/>
            <ac:spMk id="2" creationId="{00000000-0000-0000-0000-000000000000}"/>
          </ac:spMkLst>
        </pc:spChg>
      </pc:sldChg>
      <pc:sldChg chg="modSp add">
        <pc:chgData name="ai.hernandezgarcia" userId="be07c0d5-fd9f-48c2-b873-e86ffd65d551" providerId="ADAL" clId="{C88A9B5F-4C3D-0445-8515-9940E66517EC}" dt="2020-02-14T21:10:19.228" v="567"/>
        <pc:sldMkLst>
          <pc:docMk/>
          <pc:sldMk cId="1330880924" sldId="299"/>
        </pc:sldMkLst>
        <pc:spChg chg="mod">
          <ac:chgData name="ai.hernandezgarcia" userId="be07c0d5-fd9f-48c2-b873-e86ffd65d551" providerId="ADAL" clId="{C88A9B5F-4C3D-0445-8515-9940E66517EC}" dt="2020-02-14T21:10:19.228" v="567"/>
          <ac:spMkLst>
            <pc:docMk/>
            <pc:sldMk cId="1330880924" sldId="299"/>
            <ac:spMk id="2" creationId="{00000000-0000-0000-0000-000000000000}"/>
          </ac:spMkLst>
        </pc:spChg>
      </pc:sldChg>
      <pc:sldChg chg="modSp add">
        <pc:chgData name="ai.hernandezgarcia" userId="be07c0d5-fd9f-48c2-b873-e86ffd65d551" providerId="ADAL" clId="{C88A9B5F-4C3D-0445-8515-9940E66517EC}" dt="2020-02-14T21:10:59.935" v="585" actId="20577"/>
        <pc:sldMkLst>
          <pc:docMk/>
          <pc:sldMk cId="3825520199" sldId="300"/>
        </pc:sldMkLst>
        <pc:spChg chg="mod">
          <ac:chgData name="ai.hernandezgarcia" userId="be07c0d5-fd9f-48c2-b873-e86ffd65d551" providerId="ADAL" clId="{C88A9B5F-4C3D-0445-8515-9940E66517EC}" dt="2020-02-14T21:10:59.935" v="585" actId="20577"/>
          <ac:spMkLst>
            <pc:docMk/>
            <pc:sldMk cId="3825520199" sldId="300"/>
            <ac:spMk id="2" creationId="{00000000-0000-0000-0000-000000000000}"/>
          </ac:spMkLst>
        </pc:spChg>
      </pc:sldChg>
      <pc:sldChg chg="modSp add">
        <pc:chgData name="ai.hernandezgarcia" userId="be07c0d5-fd9f-48c2-b873-e86ffd65d551" providerId="ADAL" clId="{C88A9B5F-4C3D-0445-8515-9940E66517EC}" dt="2020-02-14T21:13:23.488" v="591" actId="14100"/>
        <pc:sldMkLst>
          <pc:docMk/>
          <pc:sldMk cId="3550275409" sldId="301"/>
        </pc:sldMkLst>
        <pc:spChg chg="mod">
          <ac:chgData name="ai.hernandezgarcia" userId="be07c0d5-fd9f-48c2-b873-e86ffd65d551" providerId="ADAL" clId="{C88A9B5F-4C3D-0445-8515-9940E66517EC}" dt="2020-02-14T21:13:23.488" v="591" actId="14100"/>
          <ac:spMkLst>
            <pc:docMk/>
            <pc:sldMk cId="3550275409" sldId="301"/>
            <ac:spMk id="2" creationId="{00000000-0000-0000-0000-000000000000}"/>
          </ac:spMkLst>
        </pc:spChg>
      </pc:sldChg>
      <pc:sldChg chg="modSp add">
        <pc:chgData name="ai.hernandezgarcia" userId="be07c0d5-fd9f-48c2-b873-e86ffd65d551" providerId="ADAL" clId="{C88A9B5F-4C3D-0445-8515-9940E66517EC}" dt="2020-02-14T21:15:46.188" v="662" actId="20577"/>
        <pc:sldMkLst>
          <pc:docMk/>
          <pc:sldMk cId="1072137416" sldId="302"/>
        </pc:sldMkLst>
        <pc:spChg chg="mod">
          <ac:chgData name="ai.hernandezgarcia" userId="be07c0d5-fd9f-48c2-b873-e86ffd65d551" providerId="ADAL" clId="{C88A9B5F-4C3D-0445-8515-9940E66517EC}" dt="2020-02-14T21:15:46.188" v="662" actId="20577"/>
          <ac:spMkLst>
            <pc:docMk/>
            <pc:sldMk cId="1072137416" sldId="302"/>
            <ac:spMk id="2" creationId="{00000000-0000-0000-0000-000000000000}"/>
          </ac:spMkLst>
        </pc:spChg>
      </pc:sldChg>
      <pc:sldChg chg="modSp add">
        <pc:chgData name="ai.hernandezgarcia" userId="be07c0d5-fd9f-48c2-b873-e86ffd65d551" providerId="ADAL" clId="{C88A9B5F-4C3D-0445-8515-9940E66517EC}" dt="2020-02-14T21:17:23.634" v="679" actId="20577"/>
        <pc:sldMkLst>
          <pc:docMk/>
          <pc:sldMk cId="971121283" sldId="303"/>
        </pc:sldMkLst>
        <pc:spChg chg="mod">
          <ac:chgData name="ai.hernandezgarcia" userId="be07c0d5-fd9f-48c2-b873-e86ffd65d551" providerId="ADAL" clId="{C88A9B5F-4C3D-0445-8515-9940E66517EC}" dt="2020-02-14T21:17:23.634" v="679" actId="20577"/>
          <ac:spMkLst>
            <pc:docMk/>
            <pc:sldMk cId="971121283" sldId="303"/>
            <ac:spMk id="2" creationId="{00000000-0000-0000-0000-000000000000}"/>
          </ac:spMkLst>
        </pc:spChg>
      </pc:sldChg>
      <pc:sldChg chg="modSp add">
        <pc:chgData name="ai.hernandezgarcia" userId="be07c0d5-fd9f-48c2-b873-e86ffd65d551" providerId="ADAL" clId="{C88A9B5F-4C3D-0445-8515-9940E66517EC}" dt="2020-02-14T21:18:55.861" v="689"/>
        <pc:sldMkLst>
          <pc:docMk/>
          <pc:sldMk cId="2924537205" sldId="304"/>
        </pc:sldMkLst>
        <pc:spChg chg="mod">
          <ac:chgData name="ai.hernandezgarcia" userId="be07c0d5-fd9f-48c2-b873-e86ffd65d551" providerId="ADAL" clId="{C88A9B5F-4C3D-0445-8515-9940E66517EC}" dt="2020-02-14T21:18:55.861" v="689"/>
          <ac:spMkLst>
            <pc:docMk/>
            <pc:sldMk cId="2924537205" sldId="304"/>
            <ac:spMk id="2" creationId="{00000000-0000-0000-0000-000000000000}"/>
          </ac:spMkLst>
        </pc:spChg>
      </pc:sldChg>
      <pc:sldChg chg="modSp add">
        <pc:chgData name="ai.hernandezgarcia" userId="be07c0d5-fd9f-48c2-b873-e86ffd65d551" providerId="ADAL" clId="{C88A9B5F-4C3D-0445-8515-9940E66517EC}" dt="2020-02-14T21:20:33.444" v="708" actId="14100"/>
        <pc:sldMkLst>
          <pc:docMk/>
          <pc:sldMk cId="3352877575" sldId="305"/>
        </pc:sldMkLst>
        <pc:spChg chg="mod">
          <ac:chgData name="ai.hernandezgarcia" userId="be07c0d5-fd9f-48c2-b873-e86ffd65d551" providerId="ADAL" clId="{C88A9B5F-4C3D-0445-8515-9940E66517EC}" dt="2020-02-14T21:20:33.444" v="708" actId="14100"/>
          <ac:spMkLst>
            <pc:docMk/>
            <pc:sldMk cId="3352877575" sldId="305"/>
            <ac:spMk id="2" creationId="{00000000-0000-0000-0000-000000000000}"/>
          </ac:spMkLst>
        </pc:spChg>
      </pc:sldChg>
    </pc:docChg>
  </pc:docChgLst>
  <pc:docChgLst>
    <pc:chgData name="ai.hernandezgarcia" userId="be07c0d5-fd9f-48c2-b873-e86ffd65d551" providerId="ADAL" clId="{03307149-8999-324A-8AEE-C1EFA73D6355}"/>
    <pc:docChg chg="modSld">
      <pc:chgData name="ai.hernandezgarcia" userId="be07c0d5-fd9f-48c2-b873-e86ffd65d551" providerId="ADAL" clId="{03307149-8999-324A-8AEE-C1EFA73D6355}" dt="2020-02-14T05:13:57.875" v="2"/>
      <pc:docMkLst>
        <pc:docMk/>
      </pc:docMkLst>
      <pc:sldChg chg="addSp delSp modSp">
        <pc:chgData name="ai.hernandezgarcia" userId="be07c0d5-fd9f-48c2-b873-e86ffd65d551" providerId="ADAL" clId="{03307149-8999-324A-8AEE-C1EFA73D6355}" dt="2020-02-14T05:13:57.875" v="2"/>
        <pc:sldMkLst>
          <pc:docMk/>
          <pc:sldMk cId="2826049889" sldId="256"/>
        </pc:sldMkLst>
        <pc:spChg chg="add del mod">
          <ac:chgData name="ai.hernandezgarcia" userId="be07c0d5-fd9f-48c2-b873-e86ffd65d551" providerId="ADAL" clId="{03307149-8999-324A-8AEE-C1EFA73D6355}" dt="2020-02-14T05:13:57.875" v="2"/>
          <ac:spMkLst>
            <pc:docMk/>
            <pc:sldMk cId="2826049889" sldId="256"/>
            <ac:spMk id="2" creationId="{98A13736-B236-744D-BD25-C798A71837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2369820"/>
            <a:ext cx="457200" cy="775597"/>
          </a:xfrm>
          <a:prstGeom prst="rect">
            <a:avLst/>
          </a:prstGeom>
          <a:noFill/>
        </p:spPr>
        <p:txBody>
          <a:bodyPr wrap="square" lIns="0" tIns="6858" rIns="0" bIns="6858" rtlCol="0" anchor="ctr" anchorCtr="0">
            <a:spAutoFit/>
          </a:bodyPr>
          <a:lstStyle/>
          <a:p>
            <a:r>
              <a:rPr lang="en-US" sz="49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914400"/>
            <a:ext cx="7543800" cy="1614488"/>
          </a:xfrm>
        </p:spPr>
        <p:txBody>
          <a:bodyPr>
            <a:noAutofit/>
          </a:bodyPr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531618"/>
            <a:ext cx="6172200" cy="51435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A14-3E8E-4193-9F47-638AF9559620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514351"/>
            <a:ext cx="5791200" cy="2628899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A14-3E8E-4193-9F47-638AF9559620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457201"/>
            <a:ext cx="2133600" cy="3886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514351"/>
            <a:ext cx="5029200" cy="34290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A14-3E8E-4193-9F47-638AF9559620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A14-3E8E-4193-9F47-638AF9559620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3055873"/>
            <a:ext cx="457200" cy="76174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49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200526"/>
            <a:ext cx="3733800" cy="548640"/>
          </a:xfrm>
        </p:spPr>
        <p:txBody>
          <a:bodyPr anchor="ctr"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A14-3E8E-4193-9F47-638AF9559620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428750"/>
            <a:ext cx="6035040" cy="1762506"/>
          </a:xfrm>
        </p:spPr>
        <p:txBody>
          <a:bodyPr/>
          <a:lstStyle>
            <a:lvl1pPr marL="0" algn="l" defTabSz="685800" rtl="0" eaLnBrk="1" latinLnBrk="0" hangingPunct="1">
              <a:spcBef>
                <a:spcPct val="0"/>
              </a:spcBef>
              <a:buNone/>
              <a:defRPr lang="en-US" sz="405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A14-3E8E-4193-9F47-638AF9559620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493776"/>
            <a:ext cx="3273552" cy="25717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493777"/>
            <a:ext cx="3273552" cy="257413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028700"/>
            <a:ext cx="3276600" cy="2057400"/>
          </a:xfrm>
        </p:spPr>
        <p:txBody>
          <a:bodyPr anchor="t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028700"/>
            <a:ext cx="3273552" cy="2057400"/>
          </a:xfrm>
        </p:spPr>
        <p:txBody>
          <a:bodyPr anchor="t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390144"/>
            <a:ext cx="457200" cy="6924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0280" y="390144"/>
            <a:ext cx="457200" cy="6924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A14-3E8E-4193-9F47-638AF9559620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A14-3E8E-4193-9F47-638AF9559620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A14-3E8E-4193-9F47-638AF9559620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330941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1"/>
            <a:ext cx="4343400" cy="2571750"/>
          </a:xfrm>
        </p:spPr>
        <p:txBody>
          <a:bodyPr anchor="ctr"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514351"/>
            <a:ext cx="2590800" cy="2571750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A14-3E8E-4193-9F47-638AF9559620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459582"/>
            <a:ext cx="6705600" cy="191023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2589785"/>
            <a:ext cx="5029200" cy="5406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2498598"/>
            <a:ext cx="457200" cy="6924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A14-3E8E-4193-9F47-638AF9559620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 rot="19724275">
            <a:off x="1373221" y="778831"/>
            <a:ext cx="7240620" cy="428024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 rot="17656910">
            <a:off x="418098" y="314349"/>
            <a:ext cx="4153854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 rot="19724275">
            <a:off x="3277955" y="87641"/>
            <a:ext cx="6479362" cy="356606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57600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514351"/>
            <a:ext cx="6096000" cy="2743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160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25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828AA14-3E8E-4193-9F47-638AF9559620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4616054"/>
            <a:ext cx="45720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4381500"/>
            <a:ext cx="2133600" cy="2286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2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67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05740" indent="-192024" algn="l" defTabSz="6858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157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480060" indent="-192024" algn="l" defTabSz="6858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2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754380" indent="-192024" algn="l" defTabSz="6858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27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028700" indent="-192024" algn="l" defTabSz="6858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234440" indent="-192024" algn="l" defTabSz="6858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12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474470" indent="-192024" algn="l" defTabSz="6858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05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1680210" indent="-192024" algn="l" defTabSz="6858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05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1885950" indent="-192024" algn="l" defTabSz="6858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05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125980" indent="-192024" algn="l" defTabSz="6858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05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542435" y="3075806"/>
            <a:ext cx="4059125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3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Metodología RUP</a:t>
            </a:r>
          </a:p>
          <a:p>
            <a:pPr algn="ctr"/>
            <a:r>
              <a:rPr lang="es-MX" sz="24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(Proceso Unificado Racional)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AA9A6F41-1166-224B-8199-330801403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753" y="839358"/>
            <a:ext cx="1954494" cy="173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49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0" y="411510"/>
            <a:ext cx="6858000" cy="3240360"/>
          </a:xfrm>
        </p:spPr>
        <p:txBody>
          <a:bodyPr/>
          <a:lstStyle/>
          <a:p>
            <a: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El ciclo de vida RUP es una implementación del desarrollo en espiral.</a:t>
            </a:r>
            <a:b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RUP divide el proceso en cuatro fases</a:t>
            </a:r>
            <a:endParaRPr lang="es-MX" sz="33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27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81790" y="411510"/>
            <a:ext cx="5319210" cy="4428492"/>
          </a:xfrm>
        </p:spPr>
        <p:txBody>
          <a:bodyPr anchor="ctr" anchorCtr="0"/>
          <a:lstStyle/>
          <a:p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</a:t>
            </a:r>
            <a:r>
              <a:rPr lang="es-MX" sz="2100" dirty="0" smtClean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Inicio</a:t>
            </a: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Elaboración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Contrucción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Transición</a:t>
            </a:r>
            <a:endParaRPr lang="es-MX" sz="21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3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0" y="1599642"/>
            <a:ext cx="6858000" cy="1944216"/>
          </a:xfrm>
        </p:spPr>
        <p:txBody>
          <a:bodyPr anchor="ctr" anchorCtr="0"/>
          <a:lstStyle/>
          <a:p>
            <a:pPr algn="ctr"/>
            <a: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CARACTERÍSTICAS</a:t>
            </a:r>
            <a:endParaRPr lang="es-MX" sz="33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21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81790" y="411510"/>
            <a:ext cx="5319210" cy="4428492"/>
          </a:xfrm>
        </p:spPr>
        <p:txBody>
          <a:bodyPr anchor="ctr" anchorCtr="0"/>
          <a:lstStyle/>
          <a:p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Desarrollo iterativo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Administración de requisitos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Control de cambios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Modelado visual del software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Verificación de la calidad del software</a:t>
            </a:r>
            <a:endParaRPr lang="es-MX" sz="21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53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0" y="411510"/>
            <a:ext cx="6858000" cy="4104456"/>
          </a:xfrm>
        </p:spPr>
        <p:txBody>
          <a:bodyPr/>
          <a:lstStyle/>
          <a:p>
            <a: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Se caracteriza por ser iterativo e incremental, estar centrado en la arquitectura y guiado por los casos de uso. </a:t>
            </a:r>
            <a:b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Incluye artefactos (</a:t>
            </a:r>
            <a:r>
              <a:rPr lang="es-MX" sz="3300" i="1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modelo de casos de uso, el código fuente, etc.</a:t>
            </a:r>
            <a: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) y roles.</a:t>
            </a:r>
            <a:endParaRPr lang="es-MX" sz="33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87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0" y="1599642"/>
            <a:ext cx="6858000" cy="1944216"/>
          </a:xfrm>
        </p:spPr>
        <p:txBody>
          <a:bodyPr anchor="ctr" anchorCtr="0"/>
          <a:lstStyle/>
          <a:p>
            <a:pPr algn="ctr"/>
            <a:r>
              <a:rPr lang="es-MX" sz="3300" dirty="0" smtClean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Resumen y comentarios</a:t>
            </a:r>
            <a:endParaRPr lang="es-MX" sz="33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hgwmf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0" y="0"/>
            <a:ext cx="852634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2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0" y="411510"/>
            <a:ext cx="6858000" cy="2160240"/>
          </a:xfrm>
        </p:spPr>
        <p:txBody>
          <a:bodyPr/>
          <a:lstStyle/>
          <a:p>
            <a:r>
              <a:rPr lang="es-MX" sz="3300" dirty="0" smtClean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La metodología RUP es como un sistema de gestión de proyectos (cronogramas, roles, etc.) muy parecido a Microsoft Project.</a:t>
            </a:r>
            <a:endParaRPr lang="es-MX" sz="33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microsoft projec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2" b="10629"/>
          <a:stretch/>
        </p:blipFill>
        <p:spPr bwMode="auto">
          <a:xfrm>
            <a:off x="628398" y="0"/>
            <a:ext cx="79760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62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0" y="1599642"/>
            <a:ext cx="6858000" cy="1944216"/>
          </a:xfrm>
        </p:spPr>
        <p:txBody>
          <a:bodyPr anchor="ctr" anchorCtr="0"/>
          <a:lstStyle/>
          <a:p>
            <a:pPr algn="ctr"/>
            <a: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DEFINICIÓN</a:t>
            </a:r>
            <a:endParaRPr lang="es-MX" sz="33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7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81790" y="411510"/>
            <a:ext cx="5319210" cy="4428492"/>
          </a:xfrm>
        </p:spPr>
        <p:txBody>
          <a:bodyPr anchor="ctr" anchorCtr="0"/>
          <a:lstStyle/>
          <a:p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Proceso de desarrollo de software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IBM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Uso de UML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Metodología estándar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 Sistemas orientados a objetos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endParaRPr lang="es-MX" sz="21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17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0" y="411510"/>
            <a:ext cx="6858000" cy="2754306"/>
          </a:xfrm>
        </p:spPr>
        <p:txBody>
          <a:bodyPr/>
          <a:lstStyle/>
          <a:p>
            <a: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El RUP no es un sistema con pasos firmemente establecidos, sino un conjunto de metodologías adaptables al contexto y necesidades de cada organización.</a:t>
            </a:r>
            <a:endParaRPr lang="es-MX" sz="33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02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411510"/>
            <a:ext cx="6093296" cy="4428492"/>
          </a:xfrm>
        </p:spPr>
        <p:txBody>
          <a:bodyPr anchor="ctr" anchorCtr="0"/>
          <a:lstStyle/>
          <a:p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Proceso unificado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Especificación más detallada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Software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</a:t>
            </a:r>
            <a:r>
              <a:rPr lang="es-MX" sz="2100" i="1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Rational </a:t>
            </a:r>
            <a:r>
              <a:rPr lang="es-MX" sz="2100" i="1" dirty="0" err="1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Method</a:t>
            </a:r>
            <a:r>
              <a:rPr lang="es-MX" sz="2100" i="1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</a:t>
            </a:r>
            <a:r>
              <a:rPr lang="es-MX" sz="2100" i="1" dirty="0" err="1" smtClean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Composer</a:t>
            </a:r>
            <a:r>
              <a:rPr lang="es-MX" sz="2100" i="1" dirty="0" smtClean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(RMC)</a:t>
            </a: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 smtClean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</a:t>
            </a: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Personalización de acuerdo con las necesidades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endParaRPr lang="es-MX" sz="21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E5B87A11-5BAF-F24D-A829-F8E6A68DE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138"/>
            <a:ext cx="6768752" cy="511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2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0" y="1599642"/>
            <a:ext cx="6858000" cy="1944216"/>
          </a:xfrm>
        </p:spPr>
        <p:txBody>
          <a:bodyPr anchor="ctr" anchorCtr="0"/>
          <a:lstStyle/>
          <a:p>
            <a:pPr algn="ctr"/>
            <a:r>
              <a:rPr lang="es-MX" sz="3300" dirty="0" smtClean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Principios de desarrollo</a:t>
            </a:r>
            <a:endParaRPr lang="es-MX" sz="33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8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81790" y="411510"/>
            <a:ext cx="5319210" cy="4428492"/>
          </a:xfrm>
        </p:spPr>
        <p:txBody>
          <a:bodyPr anchor="ctr" anchorCtr="0"/>
          <a:lstStyle/>
          <a:p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Adaptar el proceso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Equilibrar prioridades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Demostrar valor iterativamente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Colaboración entre equipos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 Enfocarse en la calidad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Elevar el nivel de abstracción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endParaRPr lang="es-MX" sz="21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8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0" y="1599642"/>
            <a:ext cx="6858000" cy="1944216"/>
          </a:xfrm>
        </p:spPr>
        <p:txBody>
          <a:bodyPr anchor="ctr" anchorCtr="0"/>
          <a:lstStyle/>
          <a:p>
            <a:pPr algn="ctr"/>
            <a: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CICLO DE VIDA</a:t>
            </a:r>
            <a:endParaRPr lang="es-MX" sz="33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520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1502</TotalTime>
  <Words>119</Words>
  <Application>Microsoft Office PowerPoint</Application>
  <PresentationFormat>Presentación en pantalla (16:9)</PresentationFormat>
  <Paragraphs>16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Microsoft Tai Le</vt:lpstr>
      <vt:lpstr>Palatino Linotype</vt:lpstr>
      <vt:lpstr>Wingdings</vt:lpstr>
      <vt:lpstr>Elemental</vt:lpstr>
      <vt:lpstr>Presentación de PowerPoint</vt:lpstr>
      <vt:lpstr>DEFINICIÓN</vt:lpstr>
      <vt:lpstr>* Proceso de desarrollo de software  * IBM  * Uso de UML  * Metodología estándar  *  Sistemas orientados a objetos </vt:lpstr>
      <vt:lpstr>El RUP no es un sistema con pasos firmemente establecidos, sino un conjunto de metodologías adaptables al contexto y necesidades de cada organización.</vt:lpstr>
      <vt:lpstr>* Proceso unificado  * Especificación más detallada  * Software  * Rational Method Composer (RMC)  * Personalización de acuerdo con las necesidades </vt:lpstr>
      <vt:lpstr>Presentación de PowerPoint</vt:lpstr>
      <vt:lpstr>Principios de desarrollo</vt:lpstr>
      <vt:lpstr>* Adaptar el proceso  * Equilibrar prioridades  * Demostrar valor iterativamente  * Colaboración entre equipos  *  Enfocarse en la calidad  * Elevar el nivel de abstracción </vt:lpstr>
      <vt:lpstr>CICLO DE VIDA</vt:lpstr>
      <vt:lpstr>El ciclo de vida RUP es una implementación del desarrollo en espiral.  RUP divide el proceso en cuatro fases</vt:lpstr>
      <vt:lpstr>* Inicio  * Elaboración  * Contrucción  * Transición</vt:lpstr>
      <vt:lpstr>CARACTERÍSTICAS</vt:lpstr>
      <vt:lpstr>* Desarrollo iterativo  * Administración de requisitos  * Control de cambios  * Modelado visual del software  * Verificación de la calidad del software</vt:lpstr>
      <vt:lpstr>Se caracteriza por ser iterativo e incremental, estar centrado en la arquitectura y guiado por los casos de uso.   Incluye artefactos (modelo de casos de uso, el código fuente, etc.) y roles.</vt:lpstr>
      <vt:lpstr>Resumen y comentarios</vt:lpstr>
      <vt:lpstr>Presentación de PowerPoint</vt:lpstr>
      <vt:lpstr>La metodología RUP es como un sistema de gestión de proyectos (cronogramas, roles, etc.) muy parecido a Microsoft Project.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AIC_ANALISISREGIONC</dc:creator>
  <cp:lastModifiedBy>Alberto Ivan Hernandez Garcia</cp:lastModifiedBy>
  <cp:revision>16</cp:revision>
  <dcterms:created xsi:type="dcterms:W3CDTF">2019-08-02T23:16:32Z</dcterms:created>
  <dcterms:modified xsi:type="dcterms:W3CDTF">2020-02-14T23:59:01Z</dcterms:modified>
</cp:coreProperties>
</file>