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95" r:id="rId4"/>
    <p:sldId id="257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93062-3C62-2449-8617-B830465DC76F}" v="10" dt="2020-02-15T04:11:25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727"/>
  </p:normalViewPr>
  <p:slideViewPr>
    <p:cSldViewPr>
      <p:cViewPr varScale="1">
        <p:scale>
          <a:sx n="109" d="100"/>
          <a:sy n="109" d="100"/>
        </p:scale>
        <p:origin x="147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369820"/>
            <a:ext cx="457200" cy="775597"/>
          </a:xfrm>
          <a:prstGeom prst="rect">
            <a:avLst/>
          </a:prstGeom>
          <a:noFill/>
        </p:spPr>
        <p:txBody>
          <a:bodyPr wrap="square" lIns="0" tIns="6858" rIns="0" bIns="6858" rtlCol="0" anchor="ctr" anchorCtr="0">
            <a:spAutoFit/>
          </a:bodyPr>
          <a:lstStyle/>
          <a:p>
            <a:r>
              <a:rPr lang="en-US" sz="49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76174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9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685800" rtl="0" eaLnBrk="1" latinLnBrk="0" hangingPunct="1">
              <a:spcBef>
                <a:spcPct val="0"/>
              </a:spcBef>
              <a:buNone/>
              <a:defRPr lang="en-US" sz="405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165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69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69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6924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4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25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828AA14-3E8E-4193-9F47-638AF9559620}" type="datetimeFigureOut">
              <a:rPr lang="es-MX" smtClean="0"/>
              <a:t>14/02/20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2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33F529F5-08C3-43E8-BC35-B73C2978A8D4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67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5740" indent="-192024" algn="l" defTabSz="6858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157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48006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2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75438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27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02870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23444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12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47447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05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168021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05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188595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05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125980" indent="-192024" algn="l" defTabSz="6858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05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542435" y="3075806"/>
            <a:ext cx="4059125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33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Metodología RUP</a:t>
            </a:r>
          </a:p>
          <a:p>
            <a:pPr algn="ctr"/>
            <a:r>
              <a:rPr lang="es-MX" sz="24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(Proceso Unificado Racional)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9A6F41-1166-224B-8199-330801403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53" y="839358"/>
            <a:ext cx="1954494" cy="173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411510"/>
            <a:ext cx="6858000" cy="3240360"/>
          </a:xfrm>
        </p:spPr>
        <p:txBody>
          <a:bodyPr/>
          <a:lstStyle/>
          <a:p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El ciclo de vida RUP es una implementación del desarrollo en espiral.</a:t>
            </a:r>
            <a:b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RUP divide el proceso en cuatro fases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7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Inicio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Esta fase tiene como propósito definir y acordar el alcance del proyecto, identificar los riesgos asociados al proyecto, proponer una visión muy general de la arquitectura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Elaboración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Se seleccionan los casos de uso que permiten definir la arquitectura base del sistema 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Contrucción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Completar la funcionalidad del sistema, administrar los cambios de acuerdo a las evaluaciones realizados por los usuarios y se realizan las mejoras para el proyecto.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Transición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Es asegurar que el software esté disponible para los usuarios finales, ajustar los errores y defectos encontrados en las pruebas de aceptación, capacitar a los usuarios y proveer el soporte técnico necesario. </a:t>
            </a: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3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CARACTERÍSTICAS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12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Desarrollo iterativo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Desarrollo mediante repeticiones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Administración de requisitos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Requisitos de los clientes</a:t>
            </a:r>
            <a:br>
              <a:rPr lang="es-MX" sz="24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Control de cambios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Solicitados por los clientes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Modelado visual del software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UML – caso de uso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Verificación de la calidad del software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Verificar calidad en cada iteraccion</a:t>
            </a: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3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411510"/>
            <a:ext cx="6858000" cy="4104456"/>
          </a:xfrm>
        </p:spPr>
        <p:txBody>
          <a:bodyPr/>
          <a:lstStyle/>
          <a:p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Se caracteriza por ser iterativo e incremental, estar centrado en la arquitectura y guiado por los casos de uso. </a:t>
            </a:r>
            <a:b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Incluye artefactos (</a:t>
            </a:r>
            <a:r>
              <a:rPr lang="es-MX" sz="3300" i="1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modelo de casos de uso, el código fuente, etc.</a:t>
            </a:r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) y roles.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87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Resumen y comentarios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8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hgwm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0" y="0"/>
            <a:ext cx="852634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24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411510"/>
            <a:ext cx="6858000" cy="2160240"/>
          </a:xfrm>
        </p:spPr>
        <p:txBody>
          <a:bodyPr/>
          <a:lstStyle/>
          <a:p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La metodología RUP es como un sistema de gestión de proyectos (cronogramas, roles, etc.) muy parecido a Microsoft Project.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microsoft projec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2" b="10629"/>
          <a:stretch/>
        </p:blipFill>
        <p:spPr bwMode="auto">
          <a:xfrm>
            <a:off x="628398" y="0"/>
            <a:ext cx="79760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62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DEFINICIÓN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7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0"/>
            <a:ext cx="8856984" cy="5143500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Proceso de desarrollo de software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IBM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Uso de UML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(Lenguaje unificado de modelado) Es un lenguaje gráfico para visualizar, especificar, construir y documentar un sistema, casos de uso.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Metodología estándar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metodología estándar más utilizada para el análisis, diseño, implementación y documentación de sistemas orientados a objetos.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 Sistemas orientados a objetos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411510"/>
            <a:ext cx="6858000" cy="2754306"/>
          </a:xfrm>
        </p:spPr>
        <p:txBody>
          <a:bodyPr/>
          <a:lstStyle/>
          <a:p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El RUP no es un sistema con pasos firmemente establecidos, sino un conjunto de metodologías adaptables al contexto y necesidades de cada organización.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2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Proceso unificado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Originalmente se diseñó un proceso genérico y de dominio público, el Proceso Unificado, y una especificación más detallada, el Rational Unified Process, que se vendiera como producto independiente.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Especificación más detallada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Software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</a:t>
            </a:r>
            <a:r>
              <a:rPr lang="es-MX" sz="2100" i="1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Rational Method Composer (RMC)</a:t>
            </a:r>
            <a:br>
              <a:rPr lang="es-MX" sz="2100" i="1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Compositor de metodo racional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Personalización de acuerdo con las necesidades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B87A11-5BAF-F24D-A829-F8E6A68D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138"/>
            <a:ext cx="6768752" cy="511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2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Principios de desarrollo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8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/>
          <a:p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Adaptar el proceso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El proceso deberá adaptarse a las necesidades del cliente 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Equilibrar prioridades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Los requisitos de los diversos participantes pueden ser diferentes, contradictorios o disputarse recursos limitados. 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Demostrar valor iterativamente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En cada iteración se analiza la opinión de los inversores, la estabilidad y calidad</a:t>
            </a:r>
            <a:b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Colaboración entre equipos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 Enfocarse en la calidad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* Elevar el nivel de abstracción</a:t>
            </a:r>
            <a:br>
              <a:rPr lang="es-MX" sz="21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r>
              <a:rPr lang="es-MX" sz="18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Ayuda a reducir la complejidad y la cantidad de documentación que necesita el proyecto, esto puede lograrse mediante la reutilización, el uso de UML</a:t>
            </a:r>
            <a:endParaRPr lang="es-MX" sz="21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8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43000" y="1599642"/>
            <a:ext cx="6858000" cy="1944216"/>
          </a:xfrm>
        </p:spPr>
        <p:txBody>
          <a:bodyPr anchor="ctr" anchorCtr="0"/>
          <a:lstStyle/>
          <a:p>
            <a:pPr algn="ctr"/>
            <a:r>
              <a:rPr lang="es-MX" sz="3300" dirty="0"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CICLO DE VIDA</a:t>
            </a:r>
            <a:endParaRPr lang="es-MX" sz="3300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20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1523</TotalTime>
  <Words>562</Words>
  <Application>Microsoft Macintosh PowerPoint</Application>
  <PresentationFormat>Presentación en pantalla (16:9)</PresentationFormat>
  <Paragraphs>16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Microsoft Tai Le</vt:lpstr>
      <vt:lpstr>Palatino Linotype</vt:lpstr>
      <vt:lpstr>Wingdings</vt:lpstr>
      <vt:lpstr>Elemental</vt:lpstr>
      <vt:lpstr>Presentación de PowerPoint</vt:lpstr>
      <vt:lpstr>DEFINICIÓN</vt:lpstr>
      <vt:lpstr>* Proceso de desarrollo de software  * IBM  * Uso de UML (Lenguaje unificado de modelado) Es un lenguaje gráfico para visualizar, especificar, construir y documentar un sistema, casos de uso.  * Metodología estándar metodología estándar más utilizada para el análisis, diseño, implementación y documentación de sistemas orientados a objetos.  *  Sistemas orientados a objetos  </vt:lpstr>
      <vt:lpstr>El RUP no es un sistema con pasos firmemente establecidos, sino un conjunto de metodologías adaptables al contexto y necesidades de cada organización.</vt:lpstr>
      <vt:lpstr>* Proceso unificado Originalmente se diseñó un proceso genérico y de dominio público, el Proceso Unificado, y una especificación más detallada, el Rational Unified Process, que se vendiera como producto independiente.  * Especificación más detallada  * Software  * Rational Method Composer (RMC) Compositor de metodo racional  * Personalización de acuerdo con las necesidades </vt:lpstr>
      <vt:lpstr>Presentación de PowerPoint</vt:lpstr>
      <vt:lpstr>Principios de desarrollo</vt:lpstr>
      <vt:lpstr>* Adaptar el proceso El proceso deberá adaptarse a las necesidades del cliente   * Equilibrar prioridades Los requisitos de los diversos participantes pueden ser diferentes, contradictorios o disputarse recursos limitados.   * Demostrar valor iterativamente En cada iteración se analiza la opinión de los inversores, la estabilidad y calidad  * Colaboración entre equipos  *  Enfocarse en la calidad  * Elevar el nivel de abstracción Ayuda a reducir la complejidad y la cantidad de documentación que necesita el proyecto, esto puede lograrse mediante la reutilización, el uso de UML</vt:lpstr>
      <vt:lpstr>CICLO DE VIDA</vt:lpstr>
      <vt:lpstr>El ciclo de vida RUP es una implementación del desarrollo en espiral.  RUP divide el proceso en cuatro fases</vt:lpstr>
      <vt:lpstr>* Inicio Esta fase tiene como propósito definir y acordar el alcance del proyecto, identificar los riesgos asociados al proyecto, proponer una visión muy general de la arquitectura  * Elaboración Se seleccionan los casos de uso que permiten definir la arquitectura base del sistema   * Contrucción Completar la funcionalidad del sistema, administrar los cambios de acuerdo a las evaluaciones realizados por los usuarios y se realizan las mejoras para el proyecto.  * Transición Es asegurar que el software esté disponible para los usuarios finales, ajustar los errores y defectos encontrados en las pruebas de aceptación, capacitar a los usuarios y proveer el soporte técnico necesario. </vt:lpstr>
      <vt:lpstr>CARACTERÍSTICAS</vt:lpstr>
      <vt:lpstr>* Desarrollo iterativo Desarrollo mediante repeticiones  * Administración de requisitos Requisitos de los clientes  * Control de cambios Solicitados por los clientes  * Modelado visual del software UML – caso de uso  * Verificación de la calidad del software Verificar calidad en cada iteraccion</vt:lpstr>
      <vt:lpstr>Se caracteriza por ser iterativo e incremental, estar centrado en la arquitectura y guiado por los casos de uso.   Incluye artefactos (modelo de casos de uso, el código fuente, etc.) y roles.</vt:lpstr>
      <vt:lpstr>Resumen y comentarios</vt:lpstr>
      <vt:lpstr>Presentación de PowerPoint</vt:lpstr>
      <vt:lpstr>La metodología RUP es como un sistema de gestión de proyectos (cronogramas, roles, etc.) muy parecido a Microsoft Project.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AIC_ANALISISREGIONC</dc:creator>
  <cp:lastModifiedBy>ai.hernandezgarcia</cp:lastModifiedBy>
  <cp:revision>17</cp:revision>
  <dcterms:created xsi:type="dcterms:W3CDTF">2019-08-02T23:16:32Z</dcterms:created>
  <dcterms:modified xsi:type="dcterms:W3CDTF">2020-02-15T04:20:07Z</dcterms:modified>
</cp:coreProperties>
</file>