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6388-F3AC-FB4D-894A-B9A5C4F59789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FC61-E5C1-AC46-90DC-DC4437C4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5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6388-F3AC-FB4D-894A-B9A5C4F59789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FC61-E5C1-AC46-90DC-DC4437C4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4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6388-F3AC-FB4D-894A-B9A5C4F59789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FC61-E5C1-AC46-90DC-DC4437C4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6388-F3AC-FB4D-894A-B9A5C4F59789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FC61-E5C1-AC46-90DC-DC4437C4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2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6388-F3AC-FB4D-894A-B9A5C4F59789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FC61-E5C1-AC46-90DC-DC4437C4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1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6388-F3AC-FB4D-894A-B9A5C4F59789}" type="datetimeFigureOut">
              <a:rPr lang="en-US" smtClean="0"/>
              <a:t>4/10/13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FC61-E5C1-AC46-90DC-DC4437C4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5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6388-F3AC-FB4D-894A-B9A5C4F59789}" type="datetimeFigureOut">
              <a:rPr lang="en-US" smtClean="0"/>
              <a:t>4/10/13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FC61-E5C1-AC46-90DC-DC4437C4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5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6388-F3AC-FB4D-894A-B9A5C4F59789}" type="datetimeFigureOut">
              <a:rPr lang="en-US" smtClean="0"/>
              <a:t>4/10/13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FC61-E5C1-AC46-90DC-DC4437C4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1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6388-F3AC-FB4D-894A-B9A5C4F59789}" type="datetimeFigureOut">
              <a:rPr lang="en-US" smtClean="0"/>
              <a:t>4/10/13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FC61-E5C1-AC46-90DC-DC4437C4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3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6388-F3AC-FB4D-894A-B9A5C4F59789}" type="datetimeFigureOut">
              <a:rPr lang="en-US" smtClean="0"/>
              <a:t>4/10/13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FC61-E5C1-AC46-90DC-DC4437C4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3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6388-F3AC-FB4D-894A-B9A5C4F59789}" type="datetimeFigureOut">
              <a:rPr lang="en-US" smtClean="0"/>
              <a:t>4/10/13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FC61-E5C1-AC46-90DC-DC4437C4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2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66388-F3AC-FB4D-894A-B9A5C4F59789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2FC61-E5C1-AC46-90DC-DC4437C4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6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sultGraphs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346" y="469119"/>
            <a:ext cx="5833483" cy="4413210"/>
          </a:xfrm>
          <a:prstGeom prst="rect">
            <a:avLst/>
          </a:prstGeom>
        </p:spPr>
      </p:pic>
      <p:sp>
        <p:nvSpPr>
          <p:cNvPr id="5" name="Right Bracket 4"/>
          <p:cNvSpPr/>
          <p:nvPr/>
        </p:nvSpPr>
        <p:spPr>
          <a:xfrm rot="5400000">
            <a:off x="4586016" y="3410000"/>
            <a:ext cx="187767" cy="5079683"/>
          </a:xfrm>
          <a:prstGeom prst="rightBracke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57655" y="5706016"/>
            <a:ext cx="840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High Npop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425434" y="5706016"/>
            <a:ext cx="869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Low Npop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452974" y="5065228"/>
            <a:ext cx="778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Omega:</a:t>
            </a:r>
            <a:endParaRPr lang="en-US" sz="1200" dirty="0"/>
          </a:p>
        </p:txBody>
      </p:sp>
      <p:sp>
        <p:nvSpPr>
          <p:cNvPr id="13" name="Right Bracket 12"/>
          <p:cNvSpPr/>
          <p:nvPr/>
        </p:nvSpPr>
        <p:spPr>
          <a:xfrm rot="5400000">
            <a:off x="4080616" y="3311287"/>
            <a:ext cx="196860" cy="4077976"/>
          </a:xfrm>
          <a:prstGeom prst="rightBracke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3786878" y="5844516"/>
            <a:ext cx="0" cy="1877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60899" y="5855958"/>
            <a:ext cx="0" cy="1877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86878" y="5448704"/>
            <a:ext cx="2431156" cy="407254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1"/>
          </p:cNvCxnSpPr>
          <p:nvPr/>
        </p:nvCxnSpPr>
        <p:spPr>
          <a:xfrm flipV="1">
            <a:off x="2140058" y="5448704"/>
            <a:ext cx="0" cy="407254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789567" y="5238054"/>
            <a:ext cx="0" cy="1877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534758" y="5238018"/>
            <a:ext cx="0" cy="1877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ight Bracket 28"/>
          <p:cNvSpPr/>
          <p:nvPr/>
        </p:nvSpPr>
        <p:spPr>
          <a:xfrm rot="5400000">
            <a:off x="3369385" y="3554665"/>
            <a:ext cx="190855" cy="2649509"/>
          </a:xfrm>
          <a:prstGeom prst="rightBracke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471198" y="5056490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0.019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935611" y="5053352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0.19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62647" y="5056490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510818" y="4685034"/>
            <a:ext cx="652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Sigma:</a:t>
            </a:r>
            <a:endParaRPr lang="en-US" sz="1200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534758" y="4974847"/>
            <a:ext cx="1254809" cy="276998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3" idx="1"/>
          </p:cNvCxnSpPr>
          <p:nvPr/>
        </p:nvCxnSpPr>
        <p:spPr>
          <a:xfrm flipV="1">
            <a:off x="2140058" y="4974847"/>
            <a:ext cx="0" cy="276998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012156" y="4780626"/>
            <a:ext cx="0" cy="1877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935611" y="4780626"/>
            <a:ext cx="0" cy="1877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219994" y="5706016"/>
            <a:ext cx="1139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Medium Npop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2345347" y="4658130"/>
            <a:ext cx="50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0.11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3294928" y="4660617"/>
            <a:ext cx="41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1.1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184038" y="4654256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3935611" y="4359371"/>
            <a:ext cx="17039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7" name="Straight Connector 46"/>
          <p:cNvCxnSpPr>
            <a:stCxn id="29" idx="0"/>
          </p:cNvCxnSpPr>
          <p:nvPr/>
        </p:nvCxnSpPr>
        <p:spPr>
          <a:xfrm flipH="1" flipV="1">
            <a:off x="2642808" y="4279278"/>
            <a:ext cx="2146759" cy="504714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3" idx="3"/>
          </p:cNvCxnSpPr>
          <p:nvPr/>
        </p:nvCxnSpPr>
        <p:spPr>
          <a:xfrm flipV="1">
            <a:off x="2162939" y="3936020"/>
            <a:ext cx="102325" cy="887514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90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sultGraphs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68" y="1071131"/>
            <a:ext cx="5772527" cy="442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0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sultGraphs-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877" y="1125343"/>
            <a:ext cx="5607946" cy="452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8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sultGraphs-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897" y="487541"/>
            <a:ext cx="5242211" cy="4333967"/>
          </a:xfrm>
          <a:prstGeom prst="rect">
            <a:avLst/>
          </a:prstGeom>
        </p:spPr>
      </p:pic>
      <p:sp>
        <p:nvSpPr>
          <p:cNvPr id="3" name="Right Bracket 2"/>
          <p:cNvSpPr/>
          <p:nvPr/>
        </p:nvSpPr>
        <p:spPr>
          <a:xfrm rot="5400000">
            <a:off x="4940679" y="3421442"/>
            <a:ext cx="187767" cy="5079683"/>
          </a:xfrm>
          <a:prstGeom prst="rightBracke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12318" y="5717458"/>
            <a:ext cx="840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High Npop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780097" y="5717458"/>
            <a:ext cx="869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Low Npop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807637" y="5076670"/>
            <a:ext cx="778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Omega:</a:t>
            </a:r>
            <a:endParaRPr lang="en-US" sz="1200" dirty="0"/>
          </a:p>
        </p:txBody>
      </p:sp>
      <p:sp>
        <p:nvSpPr>
          <p:cNvPr id="7" name="Right Bracket 6"/>
          <p:cNvSpPr/>
          <p:nvPr/>
        </p:nvSpPr>
        <p:spPr>
          <a:xfrm rot="5400000">
            <a:off x="4435279" y="3322729"/>
            <a:ext cx="196860" cy="4077976"/>
          </a:xfrm>
          <a:prstGeom prst="rightBracke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141541" y="5855958"/>
            <a:ext cx="0" cy="1877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15562" y="5867400"/>
            <a:ext cx="0" cy="1877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41541" y="5460146"/>
            <a:ext cx="2431156" cy="407254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1"/>
          </p:cNvCxnSpPr>
          <p:nvPr/>
        </p:nvCxnSpPr>
        <p:spPr>
          <a:xfrm flipV="1">
            <a:off x="2494721" y="5460146"/>
            <a:ext cx="0" cy="407254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44230" y="5249496"/>
            <a:ext cx="0" cy="1877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89421" y="5249460"/>
            <a:ext cx="0" cy="1877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Bracket 13"/>
          <p:cNvSpPr/>
          <p:nvPr/>
        </p:nvSpPr>
        <p:spPr>
          <a:xfrm rot="5400000">
            <a:off x="3724048" y="3566107"/>
            <a:ext cx="190855" cy="2649509"/>
          </a:xfrm>
          <a:prstGeom prst="rightBracke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25861" y="5067932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90274" y="5064794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17310" y="5067932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1.9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65481" y="4696476"/>
            <a:ext cx="652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Sigma:</a:t>
            </a:r>
            <a:endParaRPr lang="en-US" sz="1200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889421" y="4986289"/>
            <a:ext cx="1254809" cy="276998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1"/>
          </p:cNvCxnSpPr>
          <p:nvPr/>
        </p:nvCxnSpPr>
        <p:spPr>
          <a:xfrm flipV="1">
            <a:off x="2494721" y="4986289"/>
            <a:ext cx="0" cy="276998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366819" y="4792068"/>
            <a:ext cx="0" cy="1877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90274" y="4792068"/>
            <a:ext cx="0" cy="1877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74657" y="5717458"/>
            <a:ext cx="1139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Medium Npop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700010" y="4669572"/>
            <a:ext cx="50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0.11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649591" y="4672059"/>
            <a:ext cx="41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1.1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538701" y="4665698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912730" y="4370813"/>
            <a:ext cx="17039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/>
          <p:cNvCxnSpPr>
            <a:stCxn id="14" idx="0"/>
          </p:cNvCxnSpPr>
          <p:nvPr/>
        </p:nvCxnSpPr>
        <p:spPr>
          <a:xfrm flipH="1" flipV="1">
            <a:off x="2894504" y="4107649"/>
            <a:ext cx="2249726" cy="687785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</p:cNvCxnSpPr>
          <p:nvPr/>
        </p:nvCxnSpPr>
        <p:spPr>
          <a:xfrm flipV="1">
            <a:off x="2517602" y="3741507"/>
            <a:ext cx="56561" cy="1093469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64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784755" y="487541"/>
            <a:ext cx="5252471" cy="5567628"/>
            <a:chOff x="1784755" y="487541"/>
            <a:chExt cx="5252471" cy="5567628"/>
          </a:xfrm>
        </p:grpSpPr>
        <p:grpSp>
          <p:nvGrpSpPr>
            <p:cNvPr id="30" name="Group 29"/>
            <p:cNvGrpSpPr/>
            <p:nvPr/>
          </p:nvGrpSpPr>
          <p:grpSpPr>
            <a:xfrm>
              <a:off x="1784755" y="487541"/>
              <a:ext cx="5252471" cy="5567628"/>
              <a:chOff x="1807637" y="487541"/>
              <a:chExt cx="5252471" cy="5567628"/>
            </a:xfrm>
          </p:grpSpPr>
          <p:pic>
            <p:nvPicPr>
              <p:cNvPr id="2" name="Picture 1" descr="ResultGraphs-4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7897" y="487541"/>
                <a:ext cx="5242211" cy="4333967"/>
              </a:xfrm>
              <a:prstGeom prst="rect">
                <a:avLst/>
              </a:prstGeom>
            </p:spPr>
          </p:pic>
          <p:sp>
            <p:nvSpPr>
              <p:cNvPr id="3" name="Right Bracket 2"/>
              <p:cNvSpPr/>
              <p:nvPr/>
            </p:nvSpPr>
            <p:spPr>
              <a:xfrm rot="5400000">
                <a:off x="4563963" y="3777577"/>
                <a:ext cx="208348" cy="4346835"/>
              </a:xfrm>
              <a:prstGeom prst="rightBracket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just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5834765" y="5740342"/>
                <a:ext cx="10983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/>
                  <a:t>h</a:t>
                </a:r>
                <a:r>
                  <a:rPr lang="en-US" sz="1200" dirty="0" smtClean="0"/>
                  <a:t>igh </a:t>
                </a:r>
                <a:r>
                  <a:rPr lang="en-US" sz="1200" dirty="0" err="1" smtClean="0"/>
                  <a:t>n</a:t>
                </a:r>
                <a:r>
                  <a:rPr lang="en-US" sz="1200" dirty="0" err="1" smtClean="0"/>
                  <a:t>pop</a:t>
                </a:r>
                <a:endParaRPr lang="en-US" sz="120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780097" y="5717458"/>
                <a:ext cx="8694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/>
                  <a:t>l</a:t>
                </a:r>
                <a:r>
                  <a:rPr lang="en-US" sz="1200" dirty="0" smtClean="0"/>
                  <a:t>ow </a:t>
                </a:r>
                <a:r>
                  <a:rPr lang="en-US" sz="1200" dirty="0" err="1" smtClean="0"/>
                  <a:t>npop</a:t>
                </a:r>
                <a:endParaRPr lang="en-US" sz="12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807637" y="5076670"/>
                <a:ext cx="7786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 smtClean="0"/>
                  <a:t>Omega:</a:t>
                </a:r>
                <a:endParaRPr lang="en-US" sz="1200" dirty="0"/>
              </a:p>
            </p:txBody>
          </p:sp>
          <p:sp>
            <p:nvSpPr>
              <p:cNvPr id="7" name="Right Bracket 6"/>
              <p:cNvSpPr/>
              <p:nvPr/>
            </p:nvSpPr>
            <p:spPr>
              <a:xfrm rot="5400000">
                <a:off x="4169277" y="3531518"/>
                <a:ext cx="254074" cy="3603186"/>
              </a:xfrm>
              <a:prstGeom prst="rightBracket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just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3889845" y="5855959"/>
                <a:ext cx="0" cy="18776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5563863" y="5844516"/>
                <a:ext cx="0" cy="18776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3878406" y="5503563"/>
                <a:ext cx="2139416" cy="331816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3" idx="1"/>
              </p:cNvCxnSpPr>
              <p:nvPr/>
            </p:nvCxnSpPr>
            <p:spPr>
              <a:xfrm flipV="1">
                <a:off x="2494720" y="5460147"/>
                <a:ext cx="1" cy="386674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972619" y="5249496"/>
                <a:ext cx="0" cy="18776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603403" y="5249460"/>
                <a:ext cx="0" cy="18776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ight Bracket 13"/>
              <p:cNvSpPr/>
              <p:nvPr/>
            </p:nvSpPr>
            <p:spPr>
              <a:xfrm rot="5400000">
                <a:off x="3724048" y="3566107"/>
                <a:ext cx="190855" cy="2649509"/>
              </a:xfrm>
              <a:prstGeom prst="rightBracket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just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825861" y="5067932"/>
                <a:ext cx="710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dirty="0" smtClean="0"/>
                  <a:t>0.019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118659" y="5099120"/>
                <a:ext cx="5939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dirty="0" smtClean="0"/>
                  <a:t>0.19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299931" y="5125142"/>
                <a:ext cx="4769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dirty="0" smtClean="0"/>
                  <a:t>1.9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865481" y="4696476"/>
                <a:ext cx="6521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 smtClean="0"/>
                  <a:t>Sigma:</a:t>
                </a:r>
                <a:endParaRPr lang="en-US" sz="1200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flipV="1">
                <a:off x="3603829" y="4986289"/>
                <a:ext cx="1540401" cy="25411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7" idx="1"/>
              </p:cNvCxnSpPr>
              <p:nvPr/>
            </p:nvCxnSpPr>
            <p:spPr>
              <a:xfrm flipV="1">
                <a:off x="2494721" y="4986290"/>
                <a:ext cx="1" cy="219784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366819" y="4792068"/>
                <a:ext cx="0" cy="18776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290274" y="4792068"/>
                <a:ext cx="0" cy="18776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345837" y="5740342"/>
                <a:ext cx="11391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/>
                  <a:t>m</a:t>
                </a:r>
                <a:r>
                  <a:rPr lang="en-US" sz="1200" dirty="0" smtClean="0"/>
                  <a:t>edium </a:t>
                </a:r>
                <a:r>
                  <a:rPr lang="en-US" sz="1200" dirty="0" err="1" smtClean="0"/>
                  <a:t>npop</a:t>
                </a:r>
                <a:endParaRPr lang="en-US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700010" y="4669572"/>
                <a:ext cx="5029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sz="1400" dirty="0" smtClean="0"/>
                  <a:t>0.11</a:t>
                </a:r>
                <a:endParaRPr lang="en-US" sz="14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649591" y="4672059"/>
                <a:ext cx="4119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sz="1400" dirty="0" smtClean="0"/>
                  <a:t>1.1</a:t>
                </a:r>
                <a:endParaRPr lang="en-US" sz="14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538701" y="4665698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sz="1400" dirty="0" smtClean="0"/>
                  <a:t>11</a:t>
                </a:r>
                <a:endParaRPr lang="en-US" sz="1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912730" y="4370813"/>
                <a:ext cx="170396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51" name="Curved Connector 50"/>
            <p:cNvCxnSpPr>
              <a:stCxn id="24" idx="0"/>
            </p:cNvCxnSpPr>
            <p:nvPr/>
          </p:nvCxnSpPr>
          <p:spPr>
            <a:xfrm rot="16200000" flipV="1">
              <a:off x="2361735" y="4102690"/>
              <a:ext cx="744992" cy="388771"/>
            </a:xfrm>
            <a:prstGeom prst="curvedConnector3">
              <a:avLst>
                <a:gd name="adj1" fmla="val 28498"/>
              </a:avLst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5" idx="1"/>
            </p:cNvCxnSpPr>
            <p:nvPr/>
          </p:nvCxnSpPr>
          <p:spPr>
            <a:xfrm flipH="1" flipV="1">
              <a:off x="2722893" y="4164860"/>
              <a:ext cx="903816" cy="66108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6" idx="1"/>
            </p:cNvCxnSpPr>
            <p:nvPr/>
          </p:nvCxnSpPr>
          <p:spPr>
            <a:xfrm flipH="1" flipV="1">
              <a:off x="2905944" y="4107650"/>
              <a:ext cx="1609875" cy="711937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484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48</Words>
  <Application>Microsoft Macintosh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Calderon</dc:creator>
  <cp:lastModifiedBy>Diego Calderon</cp:lastModifiedBy>
  <cp:revision>6</cp:revision>
  <dcterms:created xsi:type="dcterms:W3CDTF">2013-04-11T03:23:41Z</dcterms:created>
  <dcterms:modified xsi:type="dcterms:W3CDTF">2013-04-11T04:20:41Z</dcterms:modified>
</cp:coreProperties>
</file>