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388-F3AC-FB4D-894A-B9A5C4F59789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46" y="469119"/>
            <a:ext cx="5833483" cy="4413210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4586016" y="3410000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7655" y="5706016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25434" y="5706016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2974" y="5065228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4080616" y="3311287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6878" y="584451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60899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86878" y="5448704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1"/>
          </p:cNvCxnSpPr>
          <p:nvPr/>
        </p:nvCxnSpPr>
        <p:spPr>
          <a:xfrm flipV="1">
            <a:off x="2140058" y="5448704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9567" y="5238054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34758" y="523801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369385" y="3554665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71198" y="505649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5611" y="505335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2647" y="505649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10818" y="4685034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534758" y="4974847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</p:cNvCxnSpPr>
          <p:nvPr/>
        </p:nvCxnSpPr>
        <p:spPr>
          <a:xfrm flipV="1">
            <a:off x="2140058" y="4974847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12156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35611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19994" y="5706016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45347" y="4658130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94928" y="4660617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84038" y="46542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35611" y="4359371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29" idx="0"/>
          </p:cNvCxnSpPr>
          <p:nvPr/>
        </p:nvCxnSpPr>
        <p:spPr>
          <a:xfrm flipH="1" flipV="1">
            <a:off x="2642808" y="4279278"/>
            <a:ext cx="2146759" cy="5047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</p:cNvCxnSpPr>
          <p:nvPr/>
        </p:nvCxnSpPr>
        <p:spPr>
          <a:xfrm flipV="1">
            <a:off x="2162939" y="3936020"/>
            <a:ext cx="102325" cy="8875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8" y="1071131"/>
            <a:ext cx="5772527" cy="44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7" y="1125343"/>
            <a:ext cx="5607946" cy="45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97" y="487541"/>
            <a:ext cx="5242211" cy="4333967"/>
          </a:xfrm>
          <a:prstGeom prst="rect">
            <a:avLst/>
          </a:prstGeom>
        </p:spPr>
      </p:pic>
      <p:sp>
        <p:nvSpPr>
          <p:cNvPr id="3" name="Right Bracket 2"/>
          <p:cNvSpPr/>
          <p:nvPr/>
        </p:nvSpPr>
        <p:spPr>
          <a:xfrm rot="5400000">
            <a:off x="4940679" y="3421442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12318" y="5717458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80097" y="5717458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07637" y="5076670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7" name="Right Bracket 6"/>
          <p:cNvSpPr/>
          <p:nvPr/>
        </p:nvSpPr>
        <p:spPr>
          <a:xfrm rot="5400000">
            <a:off x="4435279" y="3322729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41541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562" y="586740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41541" y="5460146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</p:cNvCxnSpPr>
          <p:nvPr/>
        </p:nvCxnSpPr>
        <p:spPr>
          <a:xfrm flipV="1">
            <a:off x="2494721" y="5460146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4230" y="524949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9421" y="524946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 rot="5400000">
            <a:off x="3724048" y="3566107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5861" y="506793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0274" y="506479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7310" y="50679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65481" y="4696476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89421" y="4986289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</p:cNvCxnSpPr>
          <p:nvPr/>
        </p:nvCxnSpPr>
        <p:spPr>
          <a:xfrm flipV="1">
            <a:off x="2494721" y="4986289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6819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90274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4657" y="5717458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010" y="4669572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9591" y="4672059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8701" y="466569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2730" y="4370813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14" idx="0"/>
          </p:cNvCxnSpPr>
          <p:nvPr/>
        </p:nvCxnSpPr>
        <p:spPr>
          <a:xfrm flipH="1" flipV="1">
            <a:off x="2894504" y="4107649"/>
            <a:ext cx="2249726" cy="68778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</p:cNvCxnSpPr>
          <p:nvPr/>
        </p:nvCxnSpPr>
        <p:spPr>
          <a:xfrm flipV="1">
            <a:off x="2517602" y="3741507"/>
            <a:ext cx="56561" cy="109346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784755" y="487541"/>
            <a:ext cx="5252471" cy="5567628"/>
            <a:chOff x="1784755" y="487541"/>
            <a:chExt cx="5252471" cy="5567628"/>
          </a:xfrm>
        </p:grpSpPr>
        <p:grpSp>
          <p:nvGrpSpPr>
            <p:cNvPr id="30" name="Group 29"/>
            <p:cNvGrpSpPr/>
            <p:nvPr/>
          </p:nvGrpSpPr>
          <p:grpSpPr>
            <a:xfrm>
              <a:off x="1784755" y="487541"/>
              <a:ext cx="5252471" cy="5567628"/>
              <a:chOff x="1807637" y="487541"/>
              <a:chExt cx="5252471" cy="5567628"/>
            </a:xfrm>
          </p:grpSpPr>
          <p:pic>
            <p:nvPicPr>
              <p:cNvPr id="2" name="Picture 1" descr="ResultGraphs-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897" y="487541"/>
                <a:ext cx="5242211" cy="4333967"/>
              </a:xfrm>
              <a:prstGeom prst="rect">
                <a:avLst/>
              </a:prstGeom>
            </p:spPr>
          </p:pic>
          <p:sp>
            <p:nvSpPr>
              <p:cNvPr id="3" name="Right Bracket 2"/>
              <p:cNvSpPr/>
              <p:nvPr/>
            </p:nvSpPr>
            <p:spPr>
              <a:xfrm rot="5400000">
                <a:off x="4563963" y="3777577"/>
                <a:ext cx="208348" cy="4346835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834765" y="5740342"/>
                <a:ext cx="1098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h</a:t>
                </a:r>
                <a:r>
                  <a:rPr lang="en-US" sz="1200" dirty="0" smtClean="0"/>
                  <a:t>igh </a:t>
                </a:r>
                <a:r>
                  <a:rPr lang="en-US" sz="1200" dirty="0" err="1" smtClean="0"/>
                  <a:t>npop</a:t>
                </a:r>
                <a:endParaRPr lang="en-US" sz="1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80097" y="5717458"/>
                <a:ext cx="869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l</a:t>
                </a:r>
                <a:r>
                  <a:rPr lang="en-US" sz="1200" dirty="0" smtClean="0"/>
                  <a:t>ow </a:t>
                </a:r>
                <a:r>
                  <a:rPr lang="en-US" sz="1200" dirty="0" err="1" smtClean="0"/>
                  <a:t>npop</a:t>
                </a:r>
                <a:endParaRPr lang="en-US" sz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07637" y="5076670"/>
                <a:ext cx="778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smtClean="0"/>
                  <a:t>Omega:</a:t>
                </a:r>
                <a:endParaRPr lang="en-US" sz="1200" dirty="0"/>
              </a:p>
            </p:txBody>
          </p:sp>
          <p:sp>
            <p:nvSpPr>
              <p:cNvPr id="7" name="Right Bracket 6"/>
              <p:cNvSpPr/>
              <p:nvPr/>
            </p:nvSpPr>
            <p:spPr>
              <a:xfrm rot="5400000">
                <a:off x="4169277" y="3531518"/>
                <a:ext cx="254074" cy="3603186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889845" y="5855959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3863" y="5844516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878406" y="5503563"/>
                <a:ext cx="2139416" cy="33181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" idx="1"/>
              </p:cNvCxnSpPr>
              <p:nvPr/>
            </p:nvCxnSpPr>
            <p:spPr>
              <a:xfrm flipV="1">
                <a:off x="2494720" y="5460147"/>
                <a:ext cx="1" cy="38667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72619" y="5249496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603403" y="5249460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ight Bracket 13"/>
              <p:cNvSpPr/>
              <p:nvPr/>
            </p:nvSpPr>
            <p:spPr>
              <a:xfrm rot="5400000">
                <a:off x="3724048" y="3566107"/>
                <a:ext cx="190855" cy="2649509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25861" y="5067932"/>
                <a:ext cx="71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0.019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18659" y="5099120"/>
                <a:ext cx="593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0.19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99931" y="5125142"/>
                <a:ext cx="476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1.9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65481" y="4696476"/>
                <a:ext cx="652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smtClean="0"/>
                  <a:t>Sigma:</a:t>
                </a:r>
                <a:endParaRPr lang="en-US" sz="12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3603829" y="4986289"/>
                <a:ext cx="1540401" cy="25411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1"/>
              </p:cNvCxnSpPr>
              <p:nvPr/>
            </p:nvCxnSpPr>
            <p:spPr>
              <a:xfrm flipV="1">
                <a:off x="2494721" y="4986290"/>
                <a:ext cx="1" cy="21978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66819" y="4792068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290274" y="4792068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345837" y="5740342"/>
                <a:ext cx="1139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m</a:t>
                </a:r>
                <a:r>
                  <a:rPr lang="en-US" sz="1200" dirty="0" smtClean="0"/>
                  <a:t>edium </a:t>
                </a:r>
                <a:r>
                  <a:rPr lang="en-US" sz="1200" dirty="0" err="1" smtClean="0"/>
                  <a:t>npop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00010" y="4669572"/>
                <a:ext cx="50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0.11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9591" y="4672059"/>
                <a:ext cx="41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1.1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38701" y="4665698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2730" y="4370813"/>
                <a:ext cx="17039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Curved Connector 50"/>
            <p:cNvCxnSpPr>
              <a:stCxn id="24" idx="0"/>
            </p:cNvCxnSpPr>
            <p:nvPr/>
          </p:nvCxnSpPr>
          <p:spPr>
            <a:xfrm rot="16200000" flipV="1">
              <a:off x="2361735" y="4102690"/>
              <a:ext cx="744992" cy="388771"/>
            </a:xfrm>
            <a:prstGeom prst="curvedConnector3">
              <a:avLst>
                <a:gd name="adj1" fmla="val 28498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5" idx="1"/>
            </p:cNvCxnSpPr>
            <p:nvPr/>
          </p:nvCxnSpPr>
          <p:spPr>
            <a:xfrm flipH="1" flipV="1">
              <a:off x="2722893" y="4164860"/>
              <a:ext cx="903816" cy="6610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1"/>
            </p:cNvCxnSpPr>
            <p:nvPr/>
          </p:nvCxnSpPr>
          <p:spPr>
            <a:xfrm flipH="1" flipV="1">
              <a:off x="2905944" y="4107650"/>
              <a:ext cx="1609875" cy="71193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8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Calderon</dc:creator>
  <cp:lastModifiedBy>Diego Calderon</cp:lastModifiedBy>
  <cp:revision>7</cp:revision>
  <dcterms:created xsi:type="dcterms:W3CDTF">2013-04-11T03:23:41Z</dcterms:created>
  <dcterms:modified xsi:type="dcterms:W3CDTF">2013-04-11T20:07:11Z</dcterms:modified>
</cp:coreProperties>
</file>