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4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Graphs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46" y="469119"/>
            <a:ext cx="5833483" cy="4413210"/>
          </a:xfrm>
          <a:prstGeom prst="rect">
            <a:avLst/>
          </a:prstGeom>
        </p:spPr>
      </p:pic>
      <p:sp>
        <p:nvSpPr>
          <p:cNvPr id="5" name="Right Bracket 4"/>
          <p:cNvSpPr/>
          <p:nvPr/>
        </p:nvSpPr>
        <p:spPr>
          <a:xfrm rot="5400000">
            <a:off x="4586016" y="3410000"/>
            <a:ext cx="187767" cy="5079683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57655" y="5706016"/>
            <a:ext cx="840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 Npop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25434" y="5706016"/>
            <a:ext cx="86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 Npop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2974" y="5065228"/>
            <a:ext cx="77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Omega:</a:t>
            </a:r>
            <a:endParaRPr lang="en-US" sz="1200" dirty="0"/>
          </a:p>
        </p:txBody>
      </p:sp>
      <p:sp>
        <p:nvSpPr>
          <p:cNvPr id="13" name="Right Bracket 12"/>
          <p:cNvSpPr/>
          <p:nvPr/>
        </p:nvSpPr>
        <p:spPr>
          <a:xfrm rot="5400000">
            <a:off x="4080616" y="3311287"/>
            <a:ext cx="196860" cy="4077976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86878" y="5844516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60899" y="585595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86878" y="5448704"/>
            <a:ext cx="2431156" cy="4072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1"/>
          </p:cNvCxnSpPr>
          <p:nvPr/>
        </p:nvCxnSpPr>
        <p:spPr>
          <a:xfrm flipV="1">
            <a:off x="2140058" y="5448704"/>
            <a:ext cx="0" cy="4072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89567" y="5238054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34758" y="523801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ket 28"/>
          <p:cNvSpPr/>
          <p:nvPr/>
        </p:nvSpPr>
        <p:spPr>
          <a:xfrm rot="5400000">
            <a:off x="3369385" y="3554665"/>
            <a:ext cx="190855" cy="2649509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71198" y="5056490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35611" y="5053352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62647" y="505649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10818" y="4685034"/>
            <a:ext cx="65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Sigma: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534758" y="4974847"/>
            <a:ext cx="1254809" cy="27699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1"/>
          </p:cNvCxnSpPr>
          <p:nvPr/>
        </p:nvCxnSpPr>
        <p:spPr>
          <a:xfrm flipV="1">
            <a:off x="2140058" y="4974847"/>
            <a:ext cx="0" cy="27699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12156" y="4780626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35611" y="4780626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19994" y="5706016"/>
            <a:ext cx="1139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Medium Npop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345347" y="4658130"/>
            <a:ext cx="50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0.11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294928" y="4660617"/>
            <a:ext cx="41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1.1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84038" y="465425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935611" y="4359371"/>
            <a:ext cx="1703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>
            <a:stCxn id="29" idx="0"/>
          </p:cNvCxnSpPr>
          <p:nvPr/>
        </p:nvCxnSpPr>
        <p:spPr>
          <a:xfrm flipH="1" flipV="1">
            <a:off x="2642808" y="4279278"/>
            <a:ext cx="2146759" cy="50471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3"/>
          </p:cNvCxnSpPr>
          <p:nvPr/>
        </p:nvCxnSpPr>
        <p:spPr>
          <a:xfrm flipV="1">
            <a:off x="2162939" y="3936020"/>
            <a:ext cx="102325" cy="88751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0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Graph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68" y="1071131"/>
            <a:ext cx="5772527" cy="44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0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ltGraphs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77" y="1125343"/>
            <a:ext cx="5607946" cy="45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8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ltGraphs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97" y="487541"/>
            <a:ext cx="5242211" cy="4333967"/>
          </a:xfrm>
          <a:prstGeom prst="rect">
            <a:avLst/>
          </a:prstGeom>
        </p:spPr>
      </p:pic>
      <p:sp>
        <p:nvSpPr>
          <p:cNvPr id="3" name="Right Bracket 2"/>
          <p:cNvSpPr/>
          <p:nvPr/>
        </p:nvSpPr>
        <p:spPr>
          <a:xfrm rot="5400000">
            <a:off x="4940679" y="3421442"/>
            <a:ext cx="187767" cy="5079683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12318" y="5717458"/>
            <a:ext cx="840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 Npop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780097" y="5717458"/>
            <a:ext cx="86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 Npop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07637" y="5076670"/>
            <a:ext cx="77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Omega:</a:t>
            </a:r>
            <a:endParaRPr lang="en-US" sz="1200" dirty="0"/>
          </a:p>
        </p:txBody>
      </p:sp>
      <p:sp>
        <p:nvSpPr>
          <p:cNvPr id="7" name="Right Bracket 6"/>
          <p:cNvSpPr/>
          <p:nvPr/>
        </p:nvSpPr>
        <p:spPr>
          <a:xfrm rot="5400000">
            <a:off x="4435279" y="3322729"/>
            <a:ext cx="196860" cy="4077976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141541" y="585595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5562" y="5867400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41541" y="5460146"/>
            <a:ext cx="2431156" cy="4072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1"/>
          </p:cNvCxnSpPr>
          <p:nvPr/>
        </p:nvCxnSpPr>
        <p:spPr>
          <a:xfrm flipV="1">
            <a:off x="2494721" y="5460146"/>
            <a:ext cx="0" cy="4072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44230" y="5249496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89421" y="5249460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 rot="5400000">
            <a:off x="3724048" y="3566107"/>
            <a:ext cx="190855" cy="2649509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25861" y="5067932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0274" y="5064794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17310" y="506793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65481" y="4696476"/>
            <a:ext cx="65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Sigma: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889421" y="4986289"/>
            <a:ext cx="1254809" cy="27699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1"/>
          </p:cNvCxnSpPr>
          <p:nvPr/>
        </p:nvCxnSpPr>
        <p:spPr>
          <a:xfrm flipV="1">
            <a:off x="2494721" y="4986289"/>
            <a:ext cx="0" cy="27699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66819" y="479206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90274" y="479206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4657" y="5717458"/>
            <a:ext cx="1139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Medium Npop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0010" y="4669572"/>
            <a:ext cx="50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0.11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49591" y="4672059"/>
            <a:ext cx="41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8701" y="4665698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12730" y="4370813"/>
            <a:ext cx="1703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>
            <a:stCxn id="14" idx="0"/>
          </p:cNvCxnSpPr>
          <p:nvPr/>
        </p:nvCxnSpPr>
        <p:spPr>
          <a:xfrm flipH="1" flipV="1">
            <a:off x="2894504" y="4107649"/>
            <a:ext cx="2249726" cy="687785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</p:cNvCxnSpPr>
          <p:nvPr/>
        </p:nvCxnSpPr>
        <p:spPr>
          <a:xfrm flipV="1">
            <a:off x="2517602" y="3741507"/>
            <a:ext cx="56561" cy="1093469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4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784755" y="487541"/>
            <a:ext cx="5252471" cy="5567628"/>
            <a:chOff x="1807637" y="487541"/>
            <a:chExt cx="5252471" cy="5567628"/>
          </a:xfrm>
        </p:grpSpPr>
        <p:pic>
          <p:nvPicPr>
            <p:cNvPr id="2" name="Picture 1" descr="ResultGraphs-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7897" y="487541"/>
              <a:ext cx="5242211" cy="4333967"/>
            </a:xfrm>
            <a:prstGeom prst="rect">
              <a:avLst/>
            </a:prstGeom>
          </p:spPr>
        </p:pic>
        <p:sp>
          <p:nvSpPr>
            <p:cNvPr id="3" name="Right Bracket 2"/>
            <p:cNvSpPr/>
            <p:nvPr/>
          </p:nvSpPr>
          <p:spPr>
            <a:xfrm rot="5400000">
              <a:off x="4563963" y="3777577"/>
              <a:ext cx="208348" cy="4346835"/>
            </a:xfrm>
            <a:prstGeom prst="rightBracke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34765" y="5740342"/>
              <a:ext cx="1098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h</a:t>
              </a:r>
              <a:r>
                <a:rPr lang="en-US" sz="1200" dirty="0" smtClean="0"/>
                <a:t>igh </a:t>
              </a:r>
              <a:r>
                <a:rPr lang="en-US" sz="1200" dirty="0" err="1" smtClean="0"/>
                <a:t>n</a:t>
              </a:r>
              <a:r>
                <a:rPr lang="en-US" sz="1200" dirty="0" err="1" smtClean="0"/>
                <a:t>pop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0097" y="5717458"/>
              <a:ext cx="869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l</a:t>
              </a:r>
              <a:r>
                <a:rPr lang="en-US" sz="1200" dirty="0" smtClean="0"/>
                <a:t>ow </a:t>
              </a:r>
              <a:r>
                <a:rPr lang="en-US" sz="1200" dirty="0" err="1" smtClean="0"/>
                <a:t>npop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07637" y="5076670"/>
              <a:ext cx="778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/>
                <a:t>Omega:</a:t>
              </a:r>
              <a:endParaRPr lang="en-US" sz="1200" dirty="0"/>
            </a:p>
          </p:txBody>
        </p:sp>
        <p:sp>
          <p:nvSpPr>
            <p:cNvPr id="7" name="Right Bracket 6"/>
            <p:cNvSpPr/>
            <p:nvPr/>
          </p:nvSpPr>
          <p:spPr>
            <a:xfrm rot="5400000">
              <a:off x="4169277" y="3531518"/>
              <a:ext cx="254074" cy="3603186"/>
            </a:xfrm>
            <a:prstGeom prst="rightBracke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889845" y="5855959"/>
              <a:ext cx="0" cy="1877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63863" y="5844516"/>
              <a:ext cx="0" cy="1877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878406" y="5503563"/>
              <a:ext cx="2139416" cy="331816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1"/>
            </p:cNvCxnSpPr>
            <p:nvPr/>
          </p:nvCxnSpPr>
          <p:spPr>
            <a:xfrm flipV="1">
              <a:off x="2494720" y="5460147"/>
              <a:ext cx="1" cy="386674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72619" y="5249496"/>
              <a:ext cx="0" cy="1877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03403" y="5249460"/>
              <a:ext cx="0" cy="1877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Bracket 13"/>
            <p:cNvSpPr/>
            <p:nvPr/>
          </p:nvSpPr>
          <p:spPr>
            <a:xfrm rot="5400000">
              <a:off x="3724048" y="3566107"/>
              <a:ext cx="190855" cy="2649509"/>
            </a:xfrm>
            <a:prstGeom prst="rightBracke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25861" y="5067932"/>
              <a:ext cx="71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 smtClean="0"/>
                <a:t>0.019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8659" y="5099120"/>
              <a:ext cx="59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 smtClean="0"/>
                <a:t>0.19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9931" y="5125142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 smtClean="0"/>
                <a:t>1.9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5481" y="4696476"/>
              <a:ext cx="652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/>
                <a:t>Sigma:</a:t>
              </a:r>
              <a:endParaRPr lang="en-US" sz="12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3603829" y="4986289"/>
              <a:ext cx="1540401" cy="25411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1"/>
            </p:cNvCxnSpPr>
            <p:nvPr/>
          </p:nvCxnSpPr>
          <p:spPr>
            <a:xfrm flipV="1">
              <a:off x="2494721" y="4986290"/>
              <a:ext cx="1" cy="219784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366819" y="4792068"/>
              <a:ext cx="0" cy="1877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290274" y="4792068"/>
              <a:ext cx="0" cy="1877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345837" y="5740342"/>
              <a:ext cx="113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m</a:t>
              </a:r>
              <a:r>
                <a:rPr lang="en-US" sz="1200" dirty="0" smtClean="0"/>
                <a:t>edium </a:t>
              </a:r>
              <a:r>
                <a:rPr lang="en-US" sz="1200" dirty="0" err="1" smtClean="0"/>
                <a:t>npop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00010" y="4669572"/>
              <a:ext cx="50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dirty="0" smtClean="0"/>
                <a:t>0.11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9591" y="4672059"/>
              <a:ext cx="41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dirty="0" smtClean="0"/>
                <a:t>1.1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38701" y="466569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12730" y="4370813"/>
              <a:ext cx="17039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1" name="Curved Connector 50"/>
          <p:cNvCxnSpPr>
            <a:stCxn id="24" idx="0"/>
          </p:cNvCxnSpPr>
          <p:nvPr/>
        </p:nvCxnSpPr>
        <p:spPr>
          <a:xfrm rot="16200000" flipV="1">
            <a:off x="2361735" y="4102690"/>
            <a:ext cx="744992" cy="388771"/>
          </a:xfrm>
          <a:prstGeom prst="curvedConnector3">
            <a:avLst>
              <a:gd name="adj1" fmla="val 28498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5" idx="1"/>
          </p:cNvCxnSpPr>
          <p:nvPr/>
        </p:nvCxnSpPr>
        <p:spPr>
          <a:xfrm flipH="1" flipV="1">
            <a:off x="2722893" y="4164860"/>
            <a:ext cx="903816" cy="6610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 flipV="1">
            <a:off x="2905944" y="4107650"/>
            <a:ext cx="1609875" cy="7119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4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48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Calderon</dc:creator>
  <cp:lastModifiedBy>Diego Calderon</cp:lastModifiedBy>
  <cp:revision>5</cp:revision>
  <dcterms:created xsi:type="dcterms:W3CDTF">2013-04-11T03:23:41Z</dcterms:created>
  <dcterms:modified xsi:type="dcterms:W3CDTF">2013-04-11T04:17:15Z</dcterms:modified>
</cp:coreProperties>
</file>