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f9c1e66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f9c1e66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f9c1e66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f9c1e66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f9c1e66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f9c1e66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f9c1e66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f9c1e66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f9c1e66f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f9c1e66f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f8ad3d5d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f8ad3d5d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f9c1e66f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f9c1e66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f9c1e66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f9c1e66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f9c1e66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f9c1e66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f9c1e66f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f9c1e66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f9c1e66f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f9c1e66f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f9c1e66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f9c1e66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f9c1e66f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f9c1e66f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f8ad3d5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f8ad3d5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f8ad3d5d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f8ad3d5d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f9c1e66f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f9c1e66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f9c1e66f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f9c1e66f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f9c1e66f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f9c1e66f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f9c1e66f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f9c1e66f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f9c1e66f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f9c1e66f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f9c1e66f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f9c1e66f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f9c1e66f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f9c1e66f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f9c1e66f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f9c1e66f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f9c1e66f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f9c1e66f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f9c1e66f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f9c1e66f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f9c1e66f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f9c1e66f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f9c1e66f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f9c1e66f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f9c1e66f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f9c1e66f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f9c1e66f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f9c1e66f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f9c1e66f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f9c1e66f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f9c1e66f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f9c1e66f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f8ad3d5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f8ad3d5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f8ad3d5d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f8ad3d5d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f9c1e66f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f9c1e66f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f8ad3d5d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f8ad3d5d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f9c1e6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f9c1e6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5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3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png"/><Relationship Id="rId4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Relationship Id="rId4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es.wikipedia.org/wiki/Algoritmo_de_la_colonia_de_hormigas" TargetMode="External"/><Relationship Id="rId4" Type="http://schemas.openxmlformats.org/officeDocument/2006/relationships/hyperlink" Target="https://github.com/dcalleg707/Heuristi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heuristic  algorithms for the multi trip</a:t>
            </a:r>
            <a:r>
              <a:rPr lang="es"/>
              <a:t> vehicle routing problem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David Calle González 2023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Ant colony optimization (ACO)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8991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061" y="1170125"/>
            <a:ext cx="368324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Ant colony optimization (ACO)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8023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856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Ant colony optimization (ACO)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0301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976" y="1170125"/>
            <a:ext cx="364031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Ant colony optimization (ACO)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84807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425" y="1017725"/>
            <a:ext cx="3955875" cy="39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Limited ant colony optimization (LACO)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1113300" y="1506475"/>
            <a:ext cx="69174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    for(i = 0; i &lt; iterations_number, i++):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      	generate_solutions()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      	pheromone_update()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Limited ant colony optimization (LACO)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1460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605" y="1170125"/>
            <a:ext cx="382969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Limited ant colony optimization (LACO)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608448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848" y="1170125"/>
            <a:ext cx="377644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Limited ant colony optimization (LACO)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50" y="1170125"/>
            <a:ext cx="386592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328" y="1170125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Limited ant colony optimization (LACO)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1582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823" y="1170125"/>
            <a:ext cx="38254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Limited ant colony optimization (LACO)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153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476" y="1170125"/>
            <a:ext cx="37528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Constructive algorithm (nearest neighbor)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037250" y="1135650"/>
            <a:ext cx="70695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capacity = Q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vehicles = 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nodes = V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autonomy = 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unvisited_nodes = nodes[1:]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chemeClr val="dk1"/>
                </a:solidFill>
              </a:rPr>
              <a:t>While(True):</a:t>
            </a:r>
            <a:endParaRPr i="1"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chemeClr val="dk1"/>
                </a:solidFill>
              </a:rPr>
              <a:t>best_truck, best_node = get_best_arch(trucks_current_nodes, unvisited_nodes, truck_loads, truck_distances, autonomy) 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chemeClr val="dk1"/>
                </a:solidFill>
              </a:rPr>
              <a:t>	  if not best_node: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chemeClr val="dk1"/>
                </a:solidFill>
              </a:rPr>
              <a:t>		break</a:t>
            </a:r>
            <a:endParaRPr i="1"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chemeClr val="dk1"/>
                </a:solidFill>
              </a:rPr>
              <a:t>  move_truck(best_truck, best_node)</a:t>
            </a:r>
            <a:endParaRPr i="1"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chemeClr val="dk1"/>
                </a:solidFill>
              </a:rPr>
              <a:t>  unvisited_nodes.remove(best_node)</a:t>
            </a:r>
            <a:endParaRPr i="1"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chemeClr val="dk1"/>
                </a:solidFill>
              </a:rPr>
              <a:t>  for every truck:</a:t>
            </a:r>
            <a:endParaRPr i="1"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chemeClr val="dk1"/>
                </a:solidFill>
              </a:rPr>
              <a:t>	if truck has to return: //doesn’t have enough load to satisfy any node</a:t>
            </a:r>
            <a:endParaRPr i="1"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chemeClr val="dk1"/>
                </a:solidFill>
              </a:rPr>
              <a:t>		return_to_deposit(truck)</a:t>
            </a:r>
            <a:endParaRPr i="1"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chemeClr val="dk1"/>
                </a:solidFill>
              </a:rPr>
              <a:t>return truck_routes, truck_distances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</a:t>
            </a:r>
            <a:endParaRPr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Limited ant colony optimization (LACO)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0" y="1139075"/>
            <a:ext cx="37902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256" y="1139075"/>
            <a:ext cx="37730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Noise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1404450" y="1533900"/>
            <a:ext cx="63351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get_nearest_node: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nearest_node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min_distance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for every unvisited_node: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if unvisited_node_distance + random.normal(mean = 0, std = standard_deviation) &lt; min_distance: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min_distance = unvisited_node_distance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nearest_node = unvisited_node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return nearest_node, min_distance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Noise algorithm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275" y="1017725"/>
            <a:ext cx="36914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Noise algorithm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74790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300" y="1325525"/>
            <a:ext cx="3850465" cy="37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5551700" y="1111100"/>
            <a:ext cx="27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Noise </a:t>
            </a:r>
            <a:r>
              <a:rPr lang="es" sz="800"/>
              <a:t>Time variation for different numbers of iterations</a:t>
            </a:r>
            <a:endParaRPr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2130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504" y="1170125"/>
            <a:ext cx="373880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6478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859" y="1170125"/>
            <a:ext cx="37254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77129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344" y="1017725"/>
            <a:ext cx="36809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802888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400" y="1129700"/>
            <a:ext cx="3748900" cy="390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14313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138" y="1170125"/>
            <a:ext cx="363015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825"/>
            <a:ext cx="377929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367" y="1190825"/>
            <a:ext cx="359594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Constructive algorithm (nearest neighbor)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718950" y="856450"/>
            <a:ext cx="7706100" cy="4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get_best_arch: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best_node;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best_distance;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best_truck;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for every truck: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nearest_node, distance = get_valid_nearest_node(truck_node, unvisited_nodes, truck_loads, truck_distances, autonomy)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if distance &lt; best_distance: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best_distance = distance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best_node = node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best_truck = truck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return best_truck, best_node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get_valid_nearest_node: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 valid_nodes = [node for node in unvisited_nodes if demands[destiny_node[0]] &lt;= truck_load]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return get_nearest_node(valid_nodes)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get_nearest_node: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nearest_node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min_distance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for every unvisited_node: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if unvisited_node_distance &lt; min_distance: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min_distance = unvisited_node_distance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nearest_node = unvisited_node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return nearest_node, min_distance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</a:t>
            </a:r>
            <a:endParaRPr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9775"/>
            <a:ext cx="377009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865" y="1201175"/>
            <a:ext cx="362444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725"/>
            <a:ext cx="3539098" cy="382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073" y="1128725"/>
            <a:ext cx="3660238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75" y="1139075"/>
            <a:ext cx="359299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467" y="1139075"/>
            <a:ext cx="35188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0" y="1097700"/>
            <a:ext cx="362762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400" y="1097700"/>
            <a:ext cx="36329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975"/>
            <a:ext cx="358158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164" y="1076975"/>
            <a:ext cx="375713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soluciones y tiempos</a:t>
            </a:r>
            <a:endParaRPr/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8025"/>
            <a:ext cx="3696228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753" y="1108025"/>
            <a:ext cx="37885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algoritmos basados en Colonia de hormigas tienen un gran potencial pero es necesario tener una buena optimización en su implementación y elegir buenos parámetros puede ser complicado.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problemas </a:t>
            </a:r>
            <a:r>
              <a:rPr lang="es"/>
              <a:t>más</a:t>
            </a:r>
            <a:r>
              <a:rPr lang="es"/>
              <a:t> pequeños, GRASP y NOISE demuestran buenos resultados manteniendo un bajo tiempo de </a:t>
            </a:r>
            <a:r>
              <a:rPr lang="es"/>
              <a:t>cómputo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cantidad de iteraciones necesarias para lograr buenos resultados en GRASP y NOISE es directamente proporcional a la cantidad de nodos.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aleatorización, a pesar de requerir tiempo de cómputo adicional, puede efectivamente generar mejores soluciones que las de los algoritmos constructivos y por ende puede ser útil dependiendo de la necesidad.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https://es.wikipedia.org/wiki/Algoritmo_de_la_colonia_de_hormigas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Diapositivas de clase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Links</a:t>
            </a:r>
            <a:endParaRPr sz="2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Github Repo: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https://github.com/dcalleg707/Heuristics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Greedy randomized adaptive search procedure (Grasp)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695000" y="1153525"/>
            <a:ext cx="57540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get_best_arch: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candidates = get_valid_nodes(unvisited_nodes, capacity, truck_loads, autonomy, truck_distances)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if not candidates: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return None, None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min_distance;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max_distance;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for candidate in candidates: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if candidate_distance &lt; min_distance: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min_distance = candidate_distance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</a:t>
            </a:r>
            <a:r>
              <a:rPr lang="es" sz="900">
                <a:solidFill>
                  <a:schemeClr val="dk1"/>
                </a:solidFill>
              </a:rPr>
              <a:t>if candidate_distance &gt; max_distance: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max_distance = candidate_distance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limit = min_distance  + alpha * (max_distance - min_distance)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true_candidates = [candidate for candidate in candidates if candidate_distance &lt;= limit]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return true_candidates[random(0, number_of_candidates)]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Greedy randomized adaptive search procedure (</a:t>
            </a:r>
            <a:r>
              <a:rPr lang="es"/>
              <a:t>Grasp)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325" y="1159775"/>
            <a:ext cx="3843344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Greedy randomized adaptive search procedure (Grasp)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543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Grasp with different iterations (alpha 0.05</a:t>
            </a:r>
            <a:r>
              <a:rPr lang="es" sz="800">
                <a:solidFill>
                  <a:schemeClr val="dk1"/>
                </a:solidFill>
              </a:rPr>
              <a:t>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832400" y="11779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Grasp time variation per iterations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6864"/>
          <a:stretch/>
        </p:blipFill>
        <p:spPr>
          <a:xfrm>
            <a:off x="418588" y="1584675"/>
            <a:ext cx="3786124" cy="355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0" l="0" r="0" t="1777"/>
          <a:stretch/>
        </p:blipFill>
        <p:spPr>
          <a:xfrm>
            <a:off x="4939288" y="1584675"/>
            <a:ext cx="3786125" cy="355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Ant colony optimization (ACO)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1519050" y="1188963"/>
            <a:ext cx="61059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get_best_arch: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probabilities = []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candidates = get_valid_nodes(unvisited_nodes, capacity, truck_loads, autonomy, truck_distances)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if not candidates: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return None, None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for every candidate: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probabilities.append(candidate_probability)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return random.choices(candidates, weights=probabilities)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 while(not_termination)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generate_solutions()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      	pheromone_update()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	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	</a:t>
            </a:r>
            <a:endParaRPr sz="9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825" y="2935438"/>
            <a:ext cx="19240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500" y="2773525"/>
            <a:ext cx="13239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5063" y="3460050"/>
            <a:ext cx="34004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Ant colony optimization (ACO)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0729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620" y="1170125"/>
            <a:ext cx="386668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Ant colony optimization (ACO)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3018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708" y="1170125"/>
            <a:ext cx="379860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