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20" d="100"/>
          <a:sy n="120" d="100"/>
        </p:scale>
        <p:origin x="22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730F5-9F52-4026-9F76-5E4669736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DB9BFFA7-99B8-4F85-AEBD-E3829CB603B6}">
      <dgm:prSet/>
      <dgm:spPr/>
      <dgm:t>
        <a:bodyPr/>
        <a:lstStyle/>
        <a:p>
          <a:r>
            <a:rPr lang="es-CO"/>
            <a:t>¿Concepto de sistema?</a:t>
          </a:r>
        </a:p>
      </dgm:t>
    </dgm:pt>
    <dgm:pt modelId="{AB17F879-4802-421C-9488-0052D7237149}" type="parTrans" cxnId="{765EAAE2-091B-4D19-ABC6-1CF45E20700C}">
      <dgm:prSet/>
      <dgm:spPr/>
      <dgm:t>
        <a:bodyPr/>
        <a:lstStyle/>
        <a:p>
          <a:endParaRPr lang="es-CO"/>
        </a:p>
      </dgm:t>
    </dgm:pt>
    <dgm:pt modelId="{B8CF5CE2-49FE-4F17-9235-ADA496CE0FDB}" type="sibTrans" cxnId="{765EAAE2-091B-4D19-ABC6-1CF45E20700C}">
      <dgm:prSet/>
      <dgm:spPr/>
      <dgm:t>
        <a:bodyPr/>
        <a:lstStyle/>
        <a:p>
          <a:endParaRPr lang="es-CO"/>
        </a:p>
      </dgm:t>
    </dgm:pt>
    <dgm:pt modelId="{A3C2A2D7-E03D-489A-9056-872D3EF6641C}">
      <dgm:prSet/>
      <dgm:spPr/>
      <dgm:t>
        <a:bodyPr/>
        <a:lstStyle/>
        <a:p>
          <a:r>
            <a:rPr lang="es-CO"/>
            <a:t>Organización de componentes interdependientes</a:t>
          </a:r>
        </a:p>
      </dgm:t>
    </dgm:pt>
    <dgm:pt modelId="{EB72F267-8258-4F8B-A9B6-FB3C0C7127DA}" type="parTrans" cxnId="{B52A4B32-301E-464E-BA4C-7206669C7650}">
      <dgm:prSet/>
      <dgm:spPr/>
      <dgm:t>
        <a:bodyPr/>
        <a:lstStyle/>
        <a:p>
          <a:endParaRPr lang="es-CO"/>
        </a:p>
      </dgm:t>
    </dgm:pt>
    <dgm:pt modelId="{A5FA37C4-790F-469E-B889-20D615879596}" type="sibTrans" cxnId="{B52A4B32-301E-464E-BA4C-7206669C7650}">
      <dgm:prSet/>
      <dgm:spPr/>
      <dgm:t>
        <a:bodyPr/>
        <a:lstStyle/>
        <a:p>
          <a:endParaRPr lang="es-CO"/>
        </a:p>
      </dgm:t>
    </dgm:pt>
    <dgm:pt modelId="{30259F10-B93E-4FC9-9901-8C2F1DEBC117}">
      <dgm:prSet/>
      <dgm:spPr/>
      <dgm:t>
        <a:bodyPr/>
        <a:lstStyle/>
        <a:p>
          <a:r>
            <a:rPr lang="es-CO"/>
            <a:t>Trabajan juntos</a:t>
          </a:r>
        </a:p>
      </dgm:t>
    </dgm:pt>
    <dgm:pt modelId="{2BFD82ED-4176-4BBD-BC32-1E9114C1D1F1}" type="parTrans" cxnId="{5E134118-5E87-4744-B9FD-ECECC3372EA9}">
      <dgm:prSet/>
      <dgm:spPr/>
      <dgm:t>
        <a:bodyPr/>
        <a:lstStyle/>
        <a:p>
          <a:endParaRPr lang="es-CO"/>
        </a:p>
      </dgm:t>
    </dgm:pt>
    <dgm:pt modelId="{342208A6-5C66-4DF4-81B4-E76D09E27EF9}" type="sibTrans" cxnId="{5E134118-5E87-4744-B9FD-ECECC3372EA9}">
      <dgm:prSet/>
      <dgm:spPr/>
      <dgm:t>
        <a:bodyPr/>
        <a:lstStyle/>
        <a:p>
          <a:endParaRPr lang="es-CO"/>
        </a:p>
      </dgm:t>
    </dgm:pt>
    <dgm:pt modelId="{6A6469FC-4D1C-4590-814E-9130F0724DBA}">
      <dgm:prSet/>
      <dgm:spPr/>
      <dgm:t>
        <a:bodyPr/>
        <a:lstStyle/>
        <a:p>
          <a:r>
            <a:rPr lang="es-CO"/>
            <a:t>¿Ejemplos?</a:t>
          </a:r>
        </a:p>
      </dgm:t>
    </dgm:pt>
    <dgm:pt modelId="{813308E5-BB09-4B65-AEEB-21DD655DAEBD}" type="parTrans" cxnId="{429E7181-FDDF-4C6C-ADFA-6714BF8DFBC6}">
      <dgm:prSet/>
      <dgm:spPr/>
      <dgm:t>
        <a:bodyPr/>
        <a:lstStyle/>
        <a:p>
          <a:endParaRPr lang="es-CO"/>
        </a:p>
      </dgm:t>
    </dgm:pt>
    <dgm:pt modelId="{1DEA24FD-BEBE-4395-96E9-4842AB5CD34E}" type="sibTrans" cxnId="{429E7181-FDDF-4C6C-ADFA-6714BF8DFBC6}">
      <dgm:prSet/>
      <dgm:spPr/>
      <dgm:t>
        <a:bodyPr/>
        <a:lstStyle/>
        <a:p>
          <a:endParaRPr lang="es-CO"/>
        </a:p>
      </dgm:t>
    </dgm:pt>
    <dgm:pt modelId="{D2E819E0-D473-4A8E-A73F-49BE8E6F01C3}">
      <dgm:prSet/>
      <dgm:spPr/>
      <dgm:t>
        <a:bodyPr/>
        <a:lstStyle/>
        <a:p>
          <a:r>
            <a:rPr lang="es-CO"/>
            <a:t>¿Concepto de modelo?</a:t>
          </a:r>
        </a:p>
      </dgm:t>
    </dgm:pt>
    <dgm:pt modelId="{72CB084C-E4F3-4517-ADEC-4741A64E8B3B}" type="parTrans" cxnId="{8B1BAB41-EB56-4F69-8A57-7669920E2B3F}">
      <dgm:prSet/>
      <dgm:spPr/>
      <dgm:t>
        <a:bodyPr/>
        <a:lstStyle/>
        <a:p>
          <a:endParaRPr lang="es-CO"/>
        </a:p>
      </dgm:t>
    </dgm:pt>
    <dgm:pt modelId="{379E15D2-781B-42B9-8710-0E8E700D7700}" type="sibTrans" cxnId="{8B1BAB41-EB56-4F69-8A57-7669920E2B3F}">
      <dgm:prSet/>
      <dgm:spPr/>
      <dgm:t>
        <a:bodyPr/>
        <a:lstStyle/>
        <a:p>
          <a:endParaRPr lang="es-CO"/>
        </a:p>
      </dgm:t>
    </dgm:pt>
    <dgm:pt modelId="{F9581FA1-F826-46ED-B41C-1DD2A8798EF6}">
      <dgm:prSet/>
      <dgm:spPr/>
      <dgm:t>
        <a:bodyPr/>
        <a:lstStyle/>
        <a:p>
          <a:r>
            <a:rPr lang="es-CO"/>
            <a:t>Representaciones matemáticas</a:t>
          </a:r>
        </a:p>
      </dgm:t>
    </dgm:pt>
    <dgm:pt modelId="{69C5717A-40E3-4FED-B099-E587E8C86E8D}" type="parTrans" cxnId="{5DCC4CC6-CA02-4B05-999C-75A59AD035E0}">
      <dgm:prSet/>
      <dgm:spPr/>
      <dgm:t>
        <a:bodyPr/>
        <a:lstStyle/>
        <a:p>
          <a:endParaRPr lang="es-CO"/>
        </a:p>
      </dgm:t>
    </dgm:pt>
    <dgm:pt modelId="{A7738EEC-D47C-421D-896A-F11253A73133}" type="sibTrans" cxnId="{5DCC4CC6-CA02-4B05-999C-75A59AD035E0}">
      <dgm:prSet/>
      <dgm:spPr/>
      <dgm:t>
        <a:bodyPr/>
        <a:lstStyle/>
        <a:p>
          <a:endParaRPr lang="es-CO"/>
        </a:p>
      </dgm:t>
    </dgm:pt>
    <dgm:pt modelId="{09AA1C45-A833-405E-B465-15CEC22054B5}">
      <dgm:prSet/>
      <dgm:spPr/>
      <dgm:t>
        <a:bodyPr/>
        <a:lstStyle/>
        <a:p>
          <a:r>
            <a:rPr lang="es-CO"/>
            <a:t>Situaciones reales</a:t>
          </a:r>
        </a:p>
      </dgm:t>
    </dgm:pt>
    <dgm:pt modelId="{10A85032-62AF-4A56-8D1B-F0E4B26DF3BA}" type="parTrans" cxnId="{4AF51DDF-B0B8-447D-A0F7-CE31C1456201}">
      <dgm:prSet/>
      <dgm:spPr/>
      <dgm:t>
        <a:bodyPr/>
        <a:lstStyle/>
        <a:p>
          <a:endParaRPr lang="es-CO"/>
        </a:p>
      </dgm:t>
    </dgm:pt>
    <dgm:pt modelId="{D2B3053E-3B1C-4D3E-AEA1-81ED49196819}" type="sibTrans" cxnId="{4AF51DDF-B0B8-447D-A0F7-CE31C1456201}">
      <dgm:prSet/>
      <dgm:spPr/>
      <dgm:t>
        <a:bodyPr/>
        <a:lstStyle/>
        <a:p>
          <a:endParaRPr lang="es-CO"/>
        </a:p>
      </dgm:t>
    </dgm:pt>
    <dgm:pt modelId="{C93E2131-AFDF-4FAA-9730-8D11A57D8B69}">
      <dgm:prSet/>
      <dgm:spPr/>
      <dgm:t>
        <a:bodyPr/>
        <a:lstStyle/>
        <a:p>
          <a:r>
            <a:rPr lang="es-CO"/>
            <a:t>Toma de decisiones</a:t>
          </a:r>
        </a:p>
      </dgm:t>
    </dgm:pt>
    <dgm:pt modelId="{87A56937-36CD-47D0-B23A-0DF3CC986F3B}" type="parTrans" cxnId="{FBD6CA27-6662-4513-8314-CDB092E0DD3D}">
      <dgm:prSet/>
      <dgm:spPr/>
      <dgm:t>
        <a:bodyPr/>
        <a:lstStyle/>
        <a:p>
          <a:endParaRPr lang="es-CO"/>
        </a:p>
      </dgm:t>
    </dgm:pt>
    <dgm:pt modelId="{6477AEB9-74D6-4DF8-B038-835F54109C2F}" type="sibTrans" cxnId="{FBD6CA27-6662-4513-8314-CDB092E0DD3D}">
      <dgm:prSet/>
      <dgm:spPr/>
      <dgm:t>
        <a:bodyPr/>
        <a:lstStyle/>
        <a:p>
          <a:endParaRPr lang="es-CO"/>
        </a:p>
      </dgm:t>
    </dgm:pt>
    <dgm:pt modelId="{CB759063-A02A-45AA-B682-CFF8ACF500E9}">
      <dgm:prSet/>
      <dgm:spPr/>
      <dgm:t>
        <a:bodyPr/>
        <a:lstStyle/>
        <a:p>
          <a:r>
            <a:rPr lang="es-CO"/>
            <a:t>Entender mejor una situación real</a:t>
          </a:r>
        </a:p>
      </dgm:t>
    </dgm:pt>
    <dgm:pt modelId="{85488B33-80F2-416B-BD18-819190343399}" type="parTrans" cxnId="{E238A28A-09EF-4C00-BEE5-A5E386EB1263}">
      <dgm:prSet/>
      <dgm:spPr/>
      <dgm:t>
        <a:bodyPr/>
        <a:lstStyle/>
        <a:p>
          <a:endParaRPr lang="es-CO"/>
        </a:p>
      </dgm:t>
    </dgm:pt>
    <dgm:pt modelId="{288761AE-56E8-4B98-9240-A0A6B0085F1B}" type="sibTrans" cxnId="{E238A28A-09EF-4C00-BEE5-A5E386EB1263}">
      <dgm:prSet/>
      <dgm:spPr/>
      <dgm:t>
        <a:bodyPr/>
        <a:lstStyle/>
        <a:p>
          <a:endParaRPr lang="es-CO"/>
        </a:p>
      </dgm:t>
    </dgm:pt>
    <dgm:pt modelId="{F5514086-CD68-40D1-BAFF-BA97E5BE7A89}" type="pres">
      <dgm:prSet presAssocID="{F9C730F5-9F52-4026-9F76-5E46697360CC}" presName="linearFlow" presStyleCnt="0">
        <dgm:presLayoutVars>
          <dgm:dir/>
          <dgm:animLvl val="lvl"/>
          <dgm:resizeHandles val="exact"/>
        </dgm:presLayoutVars>
      </dgm:prSet>
      <dgm:spPr/>
    </dgm:pt>
    <dgm:pt modelId="{1669A6E3-77B9-46C9-AB35-CFB3B89F30C8}" type="pres">
      <dgm:prSet presAssocID="{DB9BFFA7-99B8-4F85-AEBD-E3829CB603B6}" presName="composite" presStyleCnt="0"/>
      <dgm:spPr/>
    </dgm:pt>
    <dgm:pt modelId="{5F3EEBCC-CFD0-4C7F-8C2D-16DD64C9306F}" type="pres">
      <dgm:prSet presAssocID="{DB9BFFA7-99B8-4F85-AEBD-E3829CB603B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7AD9B54-B3CE-4828-94A9-0EB994CCCC98}" type="pres">
      <dgm:prSet presAssocID="{DB9BFFA7-99B8-4F85-AEBD-E3829CB603B6}" presName="descendantText" presStyleLbl="alignAcc1" presStyleIdx="0" presStyleCnt="2">
        <dgm:presLayoutVars>
          <dgm:bulletEnabled val="1"/>
        </dgm:presLayoutVars>
      </dgm:prSet>
      <dgm:spPr/>
    </dgm:pt>
    <dgm:pt modelId="{2886C744-6CB0-474A-9394-93534A0BDC44}" type="pres">
      <dgm:prSet presAssocID="{B8CF5CE2-49FE-4F17-9235-ADA496CE0FDB}" presName="sp" presStyleCnt="0"/>
      <dgm:spPr/>
    </dgm:pt>
    <dgm:pt modelId="{4B6DB4CF-79AC-418B-991E-F07AC9F9F92E}" type="pres">
      <dgm:prSet presAssocID="{D2E819E0-D473-4A8E-A73F-49BE8E6F01C3}" presName="composite" presStyleCnt="0"/>
      <dgm:spPr/>
    </dgm:pt>
    <dgm:pt modelId="{7AD8C256-AEC4-4BB3-A967-531DB3118DDF}" type="pres">
      <dgm:prSet presAssocID="{D2E819E0-D473-4A8E-A73F-49BE8E6F01C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37169DB-2F5C-4E44-8049-23CD2EB5E10B}" type="pres">
      <dgm:prSet presAssocID="{D2E819E0-D473-4A8E-A73F-49BE8E6F01C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E134118-5E87-4744-B9FD-ECECC3372EA9}" srcId="{DB9BFFA7-99B8-4F85-AEBD-E3829CB603B6}" destId="{30259F10-B93E-4FC9-9901-8C2F1DEBC117}" srcOrd="1" destOrd="0" parTransId="{2BFD82ED-4176-4BBD-BC32-1E9114C1D1F1}" sibTransId="{342208A6-5C66-4DF4-81B4-E76D09E27EF9}"/>
    <dgm:cxn modelId="{83D59721-EC96-4048-B99E-7624D7793652}" type="presOf" srcId="{C93E2131-AFDF-4FAA-9730-8D11A57D8B69}" destId="{037169DB-2F5C-4E44-8049-23CD2EB5E10B}" srcOrd="0" destOrd="2" presId="urn:microsoft.com/office/officeart/2005/8/layout/chevron2"/>
    <dgm:cxn modelId="{FBD6CA27-6662-4513-8314-CDB092E0DD3D}" srcId="{D2E819E0-D473-4A8E-A73F-49BE8E6F01C3}" destId="{C93E2131-AFDF-4FAA-9730-8D11A57D8B69}" srcOrd="2" destOrd="0" parTransId="{87A56937-36CD-47D0-B23A-0DF3CC986F3B}" sibTransId="{6477AEB9-74D6-4DF8-B038-835F54109C2F}"/>
    <dgm:cxn modelId="{B52A4B32-301E-464E-BA4C-7206669C7650}" srcId="{DB9BFFA7-99B8-4F85-AEBD-E3829CB603B6}" destId="{A3C2A2D7-E03D-489A-9056-872D3EF6641C}" srcOrd="0" destOrd="0" parTransId="{EB72F267-8258-4F8B-A9B6-FB3C0C7127DA}" sibTransId="{A5FA37C4-790F-469E-B889-20D615879596}"/>
    <dgm:cxn modelId="{1B7E3433-7104-44E1-BE0D-0F93F9A74D14}" type="presOf" srcId="{CB759063-A02A-45AA-B682-CFF8ACF500E9}" destId="{037169DB-2F5C-4E44-8049-23CD2EB5E10B}" srcOrd="0" destOrd="3" presId="urn:microsoft.com/office/officeart/2005/8/layout/chevron2"/>
    <dgm:cxn modelId="{8B1BAB41-EB56-4F69-8A57-7669920E2B3F}" srcId="{F9C730F5-9F52-4026-9F76-5E46697360CC}" destId="{D2E819E0-D473-4A8E-A73F-49BE8E6F01C3}" srcOrd="1" destOrd="0" parTransId="{72CB084C-E4F3-4517-ADEC-4741A64E8B3B}" sibTransId="{379E15D2-781B-42B9-8710-0E8E700D7700}"/>
    <dgm:cxn modelId="{BC969E6C-F944-48D9-9257-2BD567C25C76}" type="presOf" srcId="{30259F10-B93E-4FC9-9901-8C2F1DEBC117}" destId="{F7AD9B54-B3CE-4828-94A9-0EB994CCCC98}" srcOrd="0" destOrd="1" presId="urn:microsoft.com/office/officeart/2005/8/layout/chevron2"/>
    <dgm:cxn modelId="{0DD97872-EE6C-4AE7-82DB-71987F76E50A}" type="presOf" srcId="{A3C2A2D7-E03D-489A-9056-872D3EF6641C}" destId="{F7AD9B54-B3CE-4828-94A9-0EB994CCCC98}" srcOrd="0" destOrd="0" presId="urn:microsoft.com/office/officeart/2005/8/layout/chevron2"/>
    <dgm:cxn modelId="{E80A8756-16BC-473D-A293-E51FCBDB6710}" type="presOf" srcId="{F9C730F5-9F52-4026-9F76-5E46697360CC}" destId="{F5514086-CD68-40D1-BAFF-BA97E5BE7A89}" srcOrd="0" destOrd="0" presId="urn:microsoft.com/office/officeart/2005/8/layout/chevron2"/>
    <dgm:cxn modelId="{429E7181-FDDF-4C6C-ADFA-6714BF8DFBC6}" srcId="{DB9BFFA7-99B8-4F85-AEBD-E3829CB603B6}" destId="{6A6469FC-4D1C-4590-814E-9130F0724DBA}" srcOrd="2" destOrd="0" parTransId="{813308E5-BB09-4B65-AEEB-21DD655DAEBD}" sibTransId="{1DEA24FD-BEBE-4395-96E9-4842AB5CD34E}"/>
    <dgm:cxn modelId="{E238A28A-09EF-4C00-BEE5-A5E386EB1263}" srcId="{D2E819E0-D473-4A8E-A73F-49BE8E6F01C3}" destId="{CB759063-A02A-45AA-B682-CFF8ACF500E9}" srcOrd="3" destOrd="0" parTransId="{85488B33-80F2-416B-BD18-819190343399}" sibTransId="{288761AE-56E8-4B98-9240-A0A6B0085F1B}"/>
    <dgm:cxn modelId="{AA0A5F8F-43F1-4378-A1C9-1D771F8B7231}" type="presOf" srcId="{DB9BFFA7-99B8-4F85-AEBD-E3829CB603B6}" destId="{5F3EEBCC-CFD0-4C7F-8C2D-16DD64C9306F}" srcOrd="0" destOrd="0" presId="urn:microsoft.com/office/officeart/2005/8/layout/chevron2"/>
    <dgm:cxn modelId="{7B14089D-F47D-4013-B512-1B55DDA411D4}" type="presOf" srcId="{F9581FA1-F826-46ED-B41C-1DD2A8798EF6}" destId="{037169DB-2F5C-4E44-8049-23CD2EB5E10B}" srcOrd="0" destOrd="0" presId="urn:microsoft.com/office/officeart/2005/8/layout/chevron2"/>
    <dgm:cxn modelId="{9CD2E6B4-322F-4DAF-9FC4-9D845F0AA0F4}" type="presOf" srcId="{09AA1C45-A833-405E-B465-15CEC22054B5}" destId="{037169DB-2F5C-4E44-8049-23CD2EB5E10B}" srcOrd="0" destOrd="1" presId="urn:microsoft.com/office/officeart/2005/8/layout/chevron2"/>
    <dgm:cxn modelId="{ACD47AC1-22F8-4C63-906E-CA6DAA2EB519}" type="presOf" srcId="{D2E819E0-D473-4A8E-A73F-49BE8E6F01C3}" destId="{7AD8C256-AEC4-4BB3-A967-531DB3118DDF}" srcOrd="0" destOrd="0" presId="urn:microsoft.com/office/officeart/2005/8/layout/chevron2"/>
    <dgm:cxn modelId="{5DCC4CC6-CA02-4B05-999C-75A59AD035E0}" srcId="{D2E819E0-D473-4A8E-A73F-49BE8E6F01C3}" destId="{F9581FA1-F826-46ED-B41C-1DD2A8798EF6}" srcOrd="0" destOrd="0" parTransId="{69C5717A-40E3-4FED-B099-E587E8C86E8D}" sibTransId="{A7738EEC-D47C-421D-896A-F11253A73133}"/>
    <dgm:cxn modelId="{3971C9DC-7BF5-424F-B14A-A4894D048F16}" type="presOf" srcId="{6A6469FC-4D1C-4590-814E-9130F0724DBA}" destId="{F7AD9B54-B3CE-4828-94A9-0EB994CCCC98}" srcOrd="0" destOrd="2" presId="urn:microsoft.com/office/officeart/2005/8/layout/chevron2"/>
    <dgm:cxn modelId="{4AF51DDF-B0B8-447D-A0F7-CE31C1456201}" srcId="{D2E819E0-D473-4A8E-A73F-49BE8E6F01C3}" destId="{09AA1C45-A833-405E-B465-15CEC22054B5}" srcOrd="1" destOrd="0" parTransId="{10A85032-62AF-4A56-8D1B-F0E4B26DF3BA}" sibTransId="{D2B3053E-3B1C-4D3E-AEA1-81ED49196819}"/>
    <dgm:cxn modelId="{765EAAE2-091B-4D19-ABC6-1CF45E20700C}" srcId="{F9C730F5-9F52-4026-9F76-5E46697360CC}" destId="{DB9BFFA7-99B8-4F85-AEBD-E3829CB603B6}" srcOrd="0" destOrd="0" parTransId="{AB17F879-4802-421C-9488-0052D7237149}" sibTransId="{B8CF5CE2-49FE-4F17-9235-ADA496CE0FDB}"/>
    <dgm:cxn modelId="{69715E75-6EC7-4FEE-8A72-8E052020BA35}" type="presParOf" srcId="{F5514086-CD68-40D1-BAFF-BA97E5BE7A89}" destId="{1669A6E3-77B9-46C9-AB35-CFB3B89F30C8}" srcOrd="0" destOrd="0" presId="urn:microsoft.com/office/officeart/2005/8/layout/chevron2"/>
    <dgm:cxn modelId="{1F60E692-CFC4-41B1-B367-9F96EE577852}" type="presParOf" srcId="{1669A6E3-77B9-46C9-AB35-CFB3B89F30C8}" destId="{5F3EEBCC-CFD0-4C7F-8C2D-16DD64C9306F}" srcOrd="0" destOrd="0" presId="urn:microsoft.com/office/officeart/2005/8/layout/chevron2"/>
    <dgm:cxn modelId="{BCECFDF1-C705-4479-BD83-B3B0295D73ED}" type="presParOf" srcId="{1669A6E3-77B9-46C9-AB35-CFB3B89F30C8}" destId="{F7AD9B54-B3CE-4828-94A9-0EB994CCCC98}" srcOrd="1" destOrd="0" presId="urn:microsoft.com/office/officeart/2005/8/layout/chevron2"/>
    <dgm:cxn modelId="{1E211C9A-FD47-48B7-9FB5-3D4CA2DCFDC7}" type="presParOf" srcId="{F5514086-CD68-40D1-BAFF-BA97E5BE7A89}" destId="{2886C744-6CB0-474A-9394-93534A0BDC44}" srcOrd="1" destOrd="0" presId="urn:microsoft.com/office/officeart/2005/8/layout/chevron2"/>
    <dgm:cxn modelId="{60CA977D-942C-4658-B740-BF5E1EC42B71}" type="presParOf" srcId="{F5514086-CD68-40D1-BAFF-BA97E5BE7A89}" destId="{4B6DB4CF-79AC-418B-991E-F07AC9F9F92E}" srcOrd="2" destOrd="0" presId="urn:microsoft.com/office/officeart/2005/8/layout/chevron2"/>
    <dgm:cxn modelId="{FE55FC06-5EC6-4642-AEF0-82AD52A05E04}" type="presParOf" srcId="{4B6DB4CF-79AC-418B-991E-F07AC9F9F92E}" destId="{7AD8C256-AEC4-4BB3-A967-531DB3118DDF}" srcOrd="0" destOrd="0" presId="urn:microsoft.com/office/officeart/2005/8/layout/chevron2"/>
    <dgm:cxn modelId="{F559456E-68D9-4ECC-A2AA-C9401E1B8959}" type="presParOf" srcId="{4B6DB4CF-79AC-418B-991E-F07AC9F9F92E}" destId="{037169DB-2F5C-4E44-8049-23CD2EB5E1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344E89-90F5-4950-9BFC-9E0940D8D3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20FE11A4-3EF4-4972-809B-5EFB39CA0467}">
      <dgm:prSet/>
      <dgm:spPr/>
      <dgm:t>
        <a:bodyPr/>
        <a:lstStyle/>
        <a:p>
          <a:r>
            <a:rPr lang="es-CO"/>
            <a:t>¿Qué es la investigación de operaciones?</a:t>
          </a:r>
        </a:p>
      </dgm:t>
    </dgm:pt>
    <dgm:pt modelId="{FD33EED4-0628-4DA1-9797-460F86B53C7A}" type="parTrans" cxnId="{5228C624-D878-4F65-AA11-996194C9363F}">
      <dgm:prSet/>
      <dgm:spPr/>
      <dgm:t>
        <a:bodyPr/>
        <a:lstStyle/>
        <a:p>
          <a:endParaRPr lang="es-CO"/>
        </a:p>
      </dgm:t>
    </dgm:pt>
    <dgm:pt modelId="{8A32E548-9C57-42BB-8FD0-AAA525CF085F}" type="sibTrans" cxnId="{5228C624-D878-4F65-AA11-996194C9363F}">
      <dgm:prSet/>
      <dgm:spPr/>
      <dgm:t>
        <a:bodyPr/>
        <a:lstStyle/>
        <a:p>
          <a:endParaRPr lang="es-CO"/>
        </a:p>
      </dgm:t>
    </dgm:pt>
    <dgm:pt modelId="{B4238A6A-B88C-4806-A4DC-C61CA1BE81E2}">
      <dgm:prSet/>
      <dgm:spPr/>
      <dgm:t>
        <a:bodyPr/>
        <a:lstStyle/>
        <a:p>
          <a:r>
            <a:rPr lang="es-CO"/>
            <a:t>Enfoque científico para la toma de decisiones </a:t>
          </a:r>
        </a:p>
      </dgm:t>
    </dgm:pt>
    <dgm:pt modelId="{4933B969-F2BB-4C29-B28B-CFAFFC15D7A8}" type="parTrans" cxnId="{F20CA9AE-02AC-47D2-BF61-0034FC86E181}">
      <dgm:prSet/>
      <dgm:spPr/>
      <dgm:t>
        <a:bodyPr/>
        <a:lstStyle/>
        <a:p>
          <a:endParaRPr lang="es-CO"/>
        </a:p>
      </dgm:t>
    </dgm:pt>
    <dgm:pt modelId="{E71897DD-6787-45E4-AEF5-A0E17C957282}" type="sibTrans" cxnId="{F20CA9AE-02AC-47D2-BF61-0034FC86E181}">
      <dgm:prSet/>
      <dgm:spPr/>
      <dgm:t>
        <a:bodyPr/>
        <a:lstStyle/>
        <a:p>
          <a:endParaRPr lang="es-CO"/>
        </a:p>
      </dgm:t>
    </dgm:pt>
    <dgm:pt modelId="{C10A5946-921C-430D-962B-81CB8A4B0C17}">
      <dgm:prSet/>
      <dgm:spPr/>
      <dgm:t>
        <a:bodyPr/>
        <a:lstStyle/>
        <a:p>
          <a:r>
            <a:rPr lang="es-CO"/>
            <a:t>Mejor diseño</a:t>
          </a:r>
        </a:p>
      </dgm:t>
    </dgm:pt>
    <dgm:pt modelId="{A697FC57-7B12-4068-9BE5-642344A7982E}" type="parTrans" cxnId="{9A83B513-33FE-486A-B87C-49FCDAFBE17B}">
      <dgm:prSet/>
      <dgm:spPr/>
      <dgm:t>
        <a:bodyPr/>
        <a:lstStyle/>
        <a:p>
          <a:endParaRPr lang="es-CO"/>
        </a:p>
      </dgm:t>
    </dgm:pt>
    <dgm:pt modelId="{C503B1FD-BDA5-47E2-8567-754C5BC324DE}" type="sibTrans" cxnId="{9A83B513-33FE-486A-B87C-49FCDAFBE17B}">
      <dgm:prSet/>
      <dgm:spPr/>
      <dgm:t>
        <a:bodyPr/>
        <a:lstStyle/>
        <a:p>
          <a:endParaRPr lang="es-CO"/>
        </a:p>
      </dgm:t>
    </dgm:pt>
    <dgm:pt modelId="{726C9B14-ED81-4209-8AE7-75E0F4B84ED4}">
      <dgm:prSet/>
      <dgm:spPr/>
      <dgm:t>
        <a:bodyPr/>
        <a:lstStyle/>
        <a:p>
          <a:r>
            <a:rPr lang="es-CO"/>
            <a:t>Operar un sistema</a:t>
          </a:r>
        </a:p>
      </dgm:t>
    </dgm:pt>
    <dgm:pt modelId="{FA4B1CDF-E3EB-461B-B71C-630416E9D70D}" type="parTrans" cxnId="{B29E327D-7D77-40FB-881B-BE702430BF8B}">
      <dgm:prSet/>
      <dgm:spPr/>
      <dgm:t>
        <a:bodyPr/>
        <a:lstStyle/>
        <a:p>
          <a:endParaRPr lang="es-CO"/>
        </a:p>
      </dgm:t>
    </dgm:pt>
    <dgm:pt modelId="{771D0F79-EA64-46B7-9BB9-4F372303E99B}" type="sibTrans" cxnId="{B29E327D-7D77-40FB-881B-BE702430BF8B}">
      <dgm:prSet/>
      <dgm:spPr/>
      <dgm:t>
        <a:bodyPr/>
        <a:lstStyle/>
        <a:p>
          <a:endParaRPr lang="es-CO"/>
        </a:p>
      </dgm:t>
    </dgm:pt>
    <dgm:pt modelId="{BE913A25-5836-483D-81E5-FDF70E657C99}">
      <dgm:prSet/>
      <dgm:spPr/>
      <dgm:t>
        <a:bodyPr/>
        <a:lstStyle/>
        <a:p>
          <a:r>
            <a:rPr lang="es-CO"/>
            <a:t>Con asignación de recursos escasos</a:t>
          </a:r>
        </a:p>
      </dgm:t>
    </dgm:pt>
    <dgm:pt modelId="{DBD47ADA-428A-4FD6-8D76-F4BA8968CB1A}" type="parTrans" cxnId="{E7446D1C-7012-4450-80AE-F14B549C778C}">
      <dgm:prSet/>
      <dgm:spPr/>
      <dgm:t>
        <a:bodyPr/>
        <a:lstStyle/>
        <a:p>
          <a:endParaRPr lang="es-CO"/>
        </a:p>
      </dgm:t>
    </dgm:pt>
    <dgm:pt modelId="{3848B3DC-BD70-438D-A578-3AC6470967A4}" type="sibTrans" cxnId="{E7446D1C-7012-4450-80AE-F14B549C778C}">
      <dgm:prSet/>
      <dgm:spPr/>
      <dgm:t>
        <a:bodyPr/>
        <a:lstStyle/>
        <a:p>
          <a:endParaRPr lang="es-CO"/>
        </a:p>
      </dgm:t>
    </dgm:pt>
    <dgm:pt modelId="{17053E73-68E4-45E1-ACE2-ECC6C29DAB9C}" type="pres">
      <dgm:prSet presAssocID="{7C344E89-90F5-4950-9BFC-9E0940D8D33B}" presName="Name0" presStyleCnt="0">
        <dgm:presLayoutVars>
          <dgm:dir/>
          <dgm:animLvl val="lvl"/>
          <dgm:resizeHandles val="exact"/>
        </dgm:presLayoutVars>
      </dgm:prSet>
      <dgm:spPr/>
    </dgm:pt>
    <dgm:pt modelId="{8C1874DC-FD6A-447F-A6C5-D716863DCA64}" type="pres">
      <dgm:prSet presAssocID="{20FE11A4-3EF4-4972-809B-5EFB39CA0467}" presName="linNode" presStyleCnt="0"/>
      <dgm:spPr/>
    </dgm:pt>
    <dgm:pt modelId="{15B04143-EBFE-4D1C-BFF9-86739498849C}" type="pres">
      <dgm:prSet presAssocID="{20FE11A4-3EF4-4972-809B-5EFB39CA046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2BFDB2D-6B96-48E9-A21C-343AC735B7DE}" type="pres">
      <dgm:prSet presAssocID="{20FE11A4-3EF4-4972-809B-5EFB39CA046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FF0A005-0A39-4B1F-A6CA-798BAD089F9E}" type="presOf" srcId="{20FE11A4-3EF4-4972-809B-5EFB39CA0467}" destId="{15B04143-EBFE-4D1C-BFF9-86739498849C}" srcOrd="0" destOrd="0" presId="urn:microsoft.com/office/officeart/2005/8/layout/vList5"/>
    <dgm:cxn modelId="{24E2B90C-50DC-40FA-B10C-8BB5ABCCB3C7}" type="presOf" srcId="{726C9B14-ED81-4209-8AE7-75E0F4B84ED4}" destId="{82BFDB2D-6B96-48E9-A21C-343AC735B7DE}" srcOrd="0" destOrd="2" presId="urn:microsoft.com/office/officeart/2005/8/layout/vList5"/>
    <dgm:cxn modelId="{9A83B513-33FE-486A-B87C-49FCDAFBE17B}" srcId="{20FE11A4-3EF4-4972-809B-5EFB39CA0467}" destId="{C10A5946-921C-430D-962B-81CB8A4B0C17}" srcOrd="1" destOrd="0" parTransId="{A697FC57-7B12-4068-9BE5-642344A7982E}" sibTransId="{C503B1FD-BDA5-47E2-8567-754C5BC324DE}"/>
    <dgm:cxn modelId="{E7446D1C-7012-4450-80AE-F14B549C778C}" srcId="{20FE11A4-3EF4-4972-809B-5EFB39CA0467}" destId="{BE913A25-5836-483D-81E5-FDF70E657C99}" srcOrd="3" destOrd="0" parTransId="{DBD47ADA-428A-4FD6-8D76-F4BA8968CB1A}" sibTransId="{3848B3DC-BD70-438D-A578-3AC6470967A4}"/>
    <dgm:cxn modelId="{0C069121-4877-49EA-A2DF-9009B5727362}" type="presOf" srcId="{7C344E89-90F5-4950-9BFC-9E0940D8D33B}" destId="{17053E73-68E4-45E1-ACE2-ECC6C29DAB9C}" srcOrd="0" destOrd="0" presId="urn:microsoft.com/office/officeart/2005/8/layout/vList5"/>
    <dgm:cxn modelId="{5228C624-D878-4F65-AA11-996194C9363F}" srcId="{7C344E89-90F5-4950-9BFC-9E0940D8D33B}" destId="{20FE11A4-3EF4-4972-809B-5EFB39CA0467}" srcOrd="0" destOrd="0" parTransId="{FD33EED4-0628-4DA1-9797-460F86B53C7A}" sibTransId="{8A32E548-9C57-42BB-8FD0-AAA525CF085F}"/>
    <dgm:cxn modelId="{B29E327D-7D77-40FB-881B-BE702430BF8B}" srcId="{20FE11A4-3EF4-4972-809B-5EFB39CA0467}" destId="{726C9B14-ED81-4209-8AE7-75E0F4B84ED4}" srcOrd="2" destOrd="0" parTransId="{FA4B1CDF-E3EB-461B-B71C-630416E9D70D}" sibTransId="{771D0F79-EA64-46B7-9BB9-4F372303E99B}"/>
    <dgm:cxn modelId="{F20CA9AE-02AC-47D2-BF61-0034FC86E181}" srcId="{20FE11A4-3EF4-4972-809B-5EFB39CA0467}" destId="{B4238A6A-B88C-4806-A4DC-C61CA1BE81E2}" srcOrd="0" destOrd="0" parTransId="{4933B969-F2BB-4C29-B28B-CFAFFC15D7A8}" sibTransId="{E71897DD-6787-45E4-AEF5-A0E17C957282}"/>
    <dgm:cxn modelId="{09E9D7B8-51EF-49D6-A1ED-F0B89FF51A80}" type="presOf" srcId="{BE913A25-5836-483D-81E5-FDF70E657C99}" destId="{82BFDB2D-6B96-48E9-A21C-343AC735B7DE}" srcOrd="0" destOrd="3" presId="urn:microsoft.com/office/officeart/2005/8/layout/vList5"/>
    <dgm:cxn modelId="{671700BB-B5E0-44BC-9213-6C885D82B2AB}" type="presOf" srcId="{B4238A6A-B88C-4806-A4DC-C61CA1BE81E2}" destId="{82BFDB2D-6B96-48E9-A21C-343AC735B7DE}" srcOrd="0" destOrd="0" presId="urn:microsoft.com/office/officeart/2005/8/layout/vList5"/>
    <dgm:cxn modelId="{E94D7DF9-0C29-4524-8889-BADA0AAF2566}" type="presOf" srcId="{C10A5946-921C-430D-962B-81CB8A4B0C17}" destId="{82BFDB2D-6B96-48E9-A21C-343AC735B7DE}" srcOrd="0" destOrd="1" presId="urn:microsoft.com/office/officeart/2005/8/layout/vList5"/>
    <dgm:cxn modelId="{905F20CC-EA1C-405C-B400-4BA19F97AD15}" type="presParOf" srcId="{17053E73-68E4-45E1-ACE2-ECC6C29DAB9C}" destId="{8C1874DC-FD6A-447F-A6C5-D716863DCA64}" srcOrd="0" destOrd="0" presId="urn:microsoft.com/office/officeart/2005/8/layout/vList5"/>
    <dgm:cxn modelId="{C359CA38-FD8D-4F46-8FA9-341B5CF77EE1}" type="presParOf" srcId="{8C1874DC-FD6A-447F-A6C5-D716863DCA64}" destId="{15B04143-EBFE-4D1C-BFF9-86739498849C}" srcOrd="0" destOrd="0" presId="urn:microsoft.com/office/officeart/2005/8/layout/vList5"/>
    <dgm:cxn modelId="{1D00C3A3-9BDF-45C2-9747-9B1C29FC73E3}" type="presParOf" srcId="{8C1874DC-FD6A-447F-A6C5-D716863DCA64}" destId="{82BFDB2D-6B96-48E9-A21C-343AC735B7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3435A-13FF-4A30-BED3-5D6AD47342C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A84D83DC-3216-476E-A785-80C31F9412C9}">
      <dgm:prSet/>
      <dgm:spPr/>
      <dgm:t>
        <a:bodyPr/>
        <a:lstStyle/>
        <a:p>
          <a:r>
            <a:rPr lang="es-CO"/>
            <a:t>I</a:t>
          </a:r>
          <a:r>
            <a:rPr lang="es-CO" b="0" i="0" baseline="0"/>
            <a:t>nició en Inglaterra durante la Segunda Guerra Mundial</a:t>
          </a:r>
          <a:endParaRPr lang="es-CO"/>
        </a:p>
      </dgm:t>
    </dgm:pt>
    <dgm:pt modelId="{B96DD5E4-95ED-4A17-A000-C001A50243A7}" type="parTrans" cxnId="{7904AFC1-94E6-478E-8657-FCD0701957DE}">
      <dgm:prSet/>
      <dgm:spPr/>
      <dgm:t>
        <a:bodyPr/>
        <a:lstStyle/>
        <a:p>
          <a:endParaRPr lang="es-CO"/>
        </a:p>
      </dgm:t>
    </dgm:pt>
    <dgm:pt modelId="{A2AF2507-A6AB-4E14-8A0F-4F7FB1985546}" type="sibTrans" cxnId="{7904AFC1-94E6-478E-8657-FCD0701957DE}">
      <dgm:prSet/>
      <dgm:spPr/>
      <dgm:t>
        <a:bodyPr/>
        <a:lstStyle/>
        <a:p>
          <a:endParaRPr lang="es-CO"/>
        </a:p>
      </dgm:t>
    </dgm:pt>
    <dgm:pt modelId="{FC5F68F1-AACF-46A6-9518-4E4A984519F0}">
      <dgm:prSet/>
      <dgm:spPr/>
      <dgm:t>
        <a:bodyPr/>
        <a:lstStyle/>
        <a:p>
          <a:r>
            <a:rPr lang="es-CO"/>
            <a:t>E</a:t>
          </a:r>
          <a:r>
            <a:rPr lang="es-CO" b="0" i="0" baseline="0"/>
            <a:t>quipo de científicos</a:t>
          </a:r>
          <a:endParaRPr lang="es-CO"/>
        </a:p>
      </dgm:t>
    </dgm:pt>
    <dgm:pt modelId="{376BC652-5B78-43DB-96E5-33C327BDDCE5}" type="parTrans" cxnId="{95D68DA2-053A-44DE-B834-209B39A94CF1}">
      <dgm:prSet/>
      <dgm:spPr/>
      <dgm:t>
        <a:bodyPr/>
        <a:lstStyle/>
        <a:p>
          <a:endParaRPr lang="es-CO"/>
        </a:p>
      </dgm:t>
    </dgm:pt>
    <dgm:pt modelId="{E895ECC2-EA64-4722-AE87-1947B775E46A}" type="sibTrans" cxnId="{95D68DA2-053A-44DE-B834-209B39A94CF1}">
      <dgm:prSet/>
      <dgm:spPr/>
      <dgm:t>
        <a:bodyPr/>
        <a:lstStyle/>
        <a:p>
          <a:endParaRPr lang="es-CO"/>
        </a:p>
      </dgm:t>
    </dgm:pt>
    <dgm:pt modelId="{5E762747-62ED-4C25-9F78-4F0D7FC7E006}">
      <dgm:prSet/>
      <dgm:spPr/>
      <dgm:t>
        <a:bodyPr/>
        <a:lstStyle/>
        <a:p>
          <a:r>
            <a:rPr lang="es-MX"/>
            <a:t>T</a:t>
          </a:r>
          <a:r>
            <a:rPr lang="es-MX" b="0" i="0" baseline="0"/>
            <a:t>omar decisiones </a:t>
          </a:r>
          <a:endParaRPr lang="es-CO"/>
        </a:p>
      </dgm:t>
    </dgm:pt>
    <dgm:pt modelId="{3FA72654-4BE7-4ABD-ABEB-1ACCD3F4135B}" type="parTrans" cxnId="{F2CDB415-6CF6-45D7-93DF-06B24098C851}">
      <dgm:prSet/>
      <dgm:spPr/>
      <dgm:t>
        <a:bodyPr/>
        <a:lstStyle/>
        <a:p>
          <a:endParaRPr lang="es-CO"/>
        </a:p>
      </dgm:t>
    </dgm:pt>
    <dgm:pt modelId="{EB524CEE-5892-4B36-81A3-53EA3CC81231}" type="sibTrans" cxnId="{F2CDB415-6CF6-45D7-93DF-06B24098C851}">
      <dgm:prSet/>
      <dgm:spPr/>
      <dgm:t>
        <a:bodyPr/>
        <a:lstStyle/>
        <a:p>
          <a:endParaRPr lang="es-CO"/>
        </a:p>
      </dgm:t>
    </dgm:pt>
    <dgm:pt modelId="{4CBC7CAA-4508-4A1D-B0D7-DF7F6599367F}">
      <dgm:prSet/>
      <dgm:spPr/>
      <dgm:t>
        <a:bodyPr/>
        <a:lstStyle/>
        <a:p>
          <a:r>
            <a:rPr lang="es-MX"/>
            <a:t>U</a:t>
          </a:r>
          <a:r>
            <a:rPr lang="es-MX" b="0" i="0" baseline="0"/>
            <a:t>tilización del material bélico</a:t>
          </a:r>
          <a:endParaRPr lang="es-CO"/>
        </a:p>
      </dgm:t>
    </dgm:pt>
    <dgm:pt modelId="{D4FECD71-9266-4433-8C61-56F334FA7D41}" type="parTrans" cxnId="{6ACF7D4D-8E3E-429F-A187-B5988AD6CB5B}">
      <dgm:prSet/>
      <dgm:spPr/>
      <dgm:t>
        <a:bodyPr/>
        <a:lstStyle/>
        <a:p>
          <a:endParaRPr lang="es-CO"/>
        </a:p>
      </dgm:t>
    </dgm:pt>
    <dgm:pt modelId="{F81048FF-1011-4F65-B1CD-16260CB30FDE}" type="sibTrans" cxnId="{6ACF7D4D-8E3E-429F-A187-B5988AD6CB5B}">
      <dgm:prSet/>
      <dgm:spPr/>
      <dgm:t>
        <a:bodyPr/>
        <a:lstStyle/>
        <a:p>
          <a:endParaRPr lang="es-CO"/>
        </a:p>
      </dgm:t>
    </dgm:pt>
    <dgm:pt modelId="{D08E47E5-E9A2-4500-AE88-01F6CFD528CD}" type="pres">
      <dgm:prSet presAssocID="{FD93435A-13FF-4A30-BED3-5D6AD47342C3}" presName="CompostProcess" presStyleCnt="0">
        <dgm:presLayoutVars>
          <dgm:dir/>
          <dgm:resizeHandles val="exact"/>
        </dgm:presLayoutVars>
      </dgm:prSet>
      <dgm:spPr/>
    </dgm:pt>
    <dgm:pt modelId="{8401A2AB-DD11-4F01-957B-C39AFE57D9F7}" type="pres">
      <dgm:prSet presAssocID="{FD93435A-13FF-4A30-BED3-5D6AD47342C3}" presName="arrow" presStyleLbl="bgShp" presStyleIdx="0" presStyleCnt="1"/>
      <dgm:spPr/>
    </dgm:pt>
    <dgm:pt modelId="{031834EE-1774-4FB1-A53C-7FBC0AB5A533}" type="pres">
      <dgm:prSet presAssocID="{FD93435A-13FF-4A30-BED3-5D6AD47342C3}" presName="linearProcess" presStyleCnt="0"/>
      <dgm:spPr/>
    </dgm:pt>
    <dgm:pt modelId="{382D44C8-DA92-4708-8984-C400782AAA82}" type="pres">
      <dgm:prSet presAssocID="{A84D83DC-3216-476E-A785-80C31F9412C9}" presName="textNode" presStyleLbl="node1" presStyleIdx="0" presStyleCnt="4">
        <dgm:presLayoutVars>
          <dgm:bulletEnabled val="1"/>
        </dgm:presLayoutVars>
      </dgm:prSet>
      <dgm:spPr/>
    </dgm:pt>
    <dgm:pt modelId="{B5CD8E25-1713-44E7-AE7A-5A0D8AD81514}" type="pres">
      <dgm:prSet presAssocID="{A2AF2507-A6AB-4E14-8A0F-4F7FB1985546}" presName="sibTrans" presStyleCnt="0"/>
      <dgm:spPr/>
    </dgm:pt>
    <dgm:pt modelId="{A994BD17-91E2-40C8-ACB8-4710B4B0F3B3}" type="pres">
      <dgm:prSet presAssocID="{FC5F68F1-AACF-46A6-9518-4E4A984519F0}" presName="textNode" presStyleLbl="node1" presStyleIdx="1" presStyleCnt="4">
        <dgm:presLayoutVars>
          <dgm:bulletEnabled val="1"/>
        </dgm:presLayoutVars>
      </dgm:prSet>
      <dgm:spPr/>
    </dgm:pt>
    <dgm:pt modelId="{1EE95CF6-17D4-4496-98C3-62444D6F26CE}" type="pres">
      <dgm:prSet presAssocID="{E895ECC2-EA64-4722-AE87-1947B775E46A}" presName="sibTrans" presStyleCnt="0"/>
      <dgm:spPr/>
    </dgm:pt>
    <dgm:pt modelId="{3A6F81CD-5B86-49AD-BEC8-EC345E2E6290}" type="pres">
      <dgm:prSet presAssocID="{5E762747-62ED-4C25-9F78-4F0D7FC7E006}" presName="textNode" presStyleLbl="node1" presStyleIdx="2" presStyleCnt="4">
        <dgm:presLayoutVars>
          <dgm:bulletEnabled val="1"/>
        </dgm:presLayoutVars>
      </dgm:prSet>
      <dgm:spPr/>
    </dgm:pt>
    <dgm:pt modelId="{499CA51B-2321-4EA0-AFF2-096BC244FFF3}" type="pres">
      <dgm:prSet presAssocID="{EB524CEE-5892-4B36-81A3-53EA3CC81231}" presName="sibTrans" presStyleCnt="0"/>
      <dgm:spPr/>
    </dgm:pt>
    <dgm:pt modelId="{616AE4C3-E65A-4ECC-9E40-ACDEC420B5E1}" type="pres">
      <dgm:prSet presAssocID="{4CBC7CAA-4508-4A1D-B0D7-DF7F6599367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2CDB415-6CF6-45D7-93DF-06B24098C851}" srcId="{FD93435A-13FF-4A30-BED3-5D6AD47342C3}" destId="{5E762747-62ED-4C25-9F78-4F0D7FC7E006}" srcOrd="2" destOrd="0" parTransId="{3FA72654-4BE7-4ABD-ABEB-1ACCD3F4135B}" sibTransId="{EB524CEE-5892-4B36-81A3-53EA3CC81231}"/>
    <dgm:cxn modelId="{6ACF7D4D-8E3E-429F-A187-B5988AD6CB5B}" srcId="{FD93435A-13FF-4A30-BED3-5D6AD47342C3}" destId="{4CBC7CAA-4508-4A1D-B0D7-DF7F6599367F}" srcOrd="3" destOrd="0" parTransId="{D4FECD71-9266-4433-8C61-56F334FA7D41}" sibTransId="{F81048FF-1011-4F65-B1CD-16260CB30FDE}"/>
    <dgm:cxn modelId="{B22A946E-7930-4743-A7DC-BD3E76C9AD0F}" type="presOf" srcId="{FC5F68F1-AACF-46A6-9518-4E4A984519F0}" destId="{A994BD17-91E2-40C8-ACB8-4710B4B0F3B3}" srcOrd="0" destOrd="0" presId="urn:microsoft.com/office/officeart/2005/8/layout/hProcess9"/>
    <dgm:cxn modelId="{C0CDF580-3EBA-4A7F-9652-4F949F19642D}" type="presOf" srcId="{5E762747-62ED-4C25-9F78-4F0D7FC7E006}" destId="{3A6F81CD-5B86-49AD-BEC8-EC345E2E6290}" srcOrd="0" destOrd="0" presId="urn:microsoft.com/office/officeart/2005/8/layout/hProcess9"/>
    <dgm:cxn modelId="{175E3E8E-90E8-4E12-A433-840B9F88B4BC}" type="presOf" srcId="{FD93435A-13FF-4A30-BED3-5D6AD47342C3}" destId="{D08E47E5-E9A2-4500-AE88-01F6CFD528CD}" srcOrd="0" destOrd="0" presId="urn:microsoft.com/office/officeart/2005/8/layout/hProcess9"/>
    <dgm:cxn modelId="{95D68DA2-053A-44DE-B834-209B39A94CF1}" srcId="{FD93435A-13FF-4A30-BED3-5D6AD47342C3}" destId="{FC5F68F1-AACF-46A6-9518-4E4A984519F0}" srcOrd="1" destOrd="0" parTransId="{376BC652-5B78-43DB-96E5-33C327BDDCE5}" sibTransId="{E895ECC2-EA64-4722-AE87-1947B775E46A}"/>
    <dgm:cxn modelId="{E8F59BA7-AF5C-483C-B84F-A7F1B697954D}" type="presOf" srcId="{A84D83DC-3216-476E-A785-80C31F9412C9}" destId="{382D44C8-DA92-4708-8984-C400782AAA82}" srcOrd="0" destOrd="0" presId="urn:microsoft.com/office/officeart/2005/8/layout/hProcess9"/>
    <dgm:cxn modelId="{B79E98B9-87A0-4308-BFFE-17A9684814CD}" type="presOf" srcId="{4CBC7CAA-4508-4A1D-B0D7-DF7F6599367F}" destId="{616AE4C3-E65A-4ECC-9E40-ACDEC420B5E1}" srcOrd="0" destOrd="0" presId="urn:microsoft.com/office/officeart/2005/8/layout/hProcess9"/>
    <dgm:cxn modelId="{7904AFC1-94E6-478E-8657-FCD0701957DE}" srcId="{FD93435A-13FF-4A30-BED3-5D6AD47342C3}" destId="{A84D83DC-3216-476E-A785-80C31F9412C9}" srcOrd="0" destOrd="0" parTransId="{B96DD5E4-95ED-4A17-A000-C001A50243A7}" sibTransId="{A2AF2507-A6AB-4E14-8A0F-4F7FB1985546}"/>
    <dgm:cxn modelId="{BD5E1811-A083-497D-BA79-DCB55906A754}" type="presParOf" srcId="{D08E47E5-E9A2-4500-AE88-01F6CFD528CD}" destId="{8401A2AB-DD11-4F01-957B-C39AFE57D9F7}" srcOrd="0" destOrd="0" presId="urn:microsoft.com/office/officeart/2005/8/layout/hProcess9"/>
    <dgm:cxn modelId="{CBEC4782-0E95-4CF7-8C45-E14A31BDCC59}" type="presParOf" srcId="{D08E47E5-E9A2-4500-AE88-01F6CFD528CD}" destId="{031834EE-1774-4FB1-A53C-7FBC0AB5A533}" srcOrd="1" destOrd="0" presId="urn:microsoft.com/office/officeart/2005/8/layout/hProcess9"/>
    <dgm:cxn modelId="{29D452E6-24DB-44DB-87BE-E1527A32B3B0}" type="presParOf" srcId="{031834EE-1774-4FB1-A53C-7FBC0AB5A533}" destId="{382D44C8-DA92-4708-8984-C400782AAA82}" srcOrd="0" destOrd="0" presId="urn:microsoft.com/office/officeart/2005/8/layout/hProcess9"/>
    <dgm:cxn modelId="{12213215-5C77-460C-BDD0-0B9F2F016525}" type="presParOf" srcId="{031834EE-1774-4FB1-A53C-7FBC0AB5A533}" destId="{B5CD8E25-1713-44E7-AE7A-5A0D8AD81514}" srcOrd="1" destOrd="0" presId="urn:microsoft.com/office/officeart/2005/8/layout/hProcess9"/>
    <dgm:cxn modelId="{D5AE24AF-EB02-44E0-81C3-F6FEF02F1638}" type="presParOf" srcId="{031834EE-1774-4FB1-A53C-7FBC0AB5A533}" destId="{A994BD17-91E2-40C8-ACB8-4710B4B0F3B3}" srcOrd="2" destOrd="0" presId="urn:microsoft.com/office/officeart/2005/8/layout/hProcess9"/>
    <dgm:cxn modelId="{0DED5B26-4FB7-46E5-8D86-A0A89CD8EF44}" type="presParOf" srcId="{031834EE-1774-4FB1-A53C-7FBC0AB5A533}" destId="{1EE95CF6-17D4-4496-98C3-62444D6F26CE}" srcOrd="3" destOrd="0" presId="urn:microsoft.com/office/officeart/2005/8/layout/hProcess9"/>
    <dgm:cxn modelId="{1B23298C-553E-4B45-8433-3C0FDA5BCFA1}" type="presParOf" srcId="{031834EE-1774-4FB1-A53C-7FBC0AB5A533}" destId="{3A6F81CD-5B86-49AD-BEC8-EC345E2E6290}" srcOrd="4" destOrd="0" presId="urn:microsoft.com/office/officeart/2005/8/layout/hProcess9"/>
    <dgm:cxn modelId="{51D9F329-C355-486D-AE2B-0401221E2E75}" type="presParOf" srcId="{031834EE-1774-4FB1-A53C-7FBC0AB5A533}" destId="{499CA51B-2321-4EA0-AFF2-096BC244FFF3}" srcOrd="5" destOrd="0" presId="urn:microsoft.com/office/officeart/2005/8/layout/hProcess9"/>
    <dgm:cxn modelId="{39DDC8BC-C024-4DEE-8E7A-93A1FE8C5A23}" type="presParOf" srcId="{031834EE-1774-4FB1-A53C-7FBC0AB5A533}" destId="{616AE4C3-E65A-4ECC-9E40-ACDEC420B5E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19022-3819-4C97-BF80-8B101037A83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AAB427C8-3027-410A-A8C1-8A85D4DF0BB0}">
      <dgm:prSet/>
      <dgm:spPr/>
      <dgm:t>
        <a:bodyPr/>
        <a:lstStyle/>
        <a:p>
          <a:r>
            <a:rPr lang="es-CO"/>
            <a:t>Conducción y coordinación de actividades</a:t>
          </a:r>
        </a:p>
      </dgm:t>
    </dgm:pt>
    <dgm:pt modelId="{291636CC-4FC5-4975-82E5-BE6255581B72}" type="parTrans" cxnId="{ACF5FD6A-D38F-4F33-9C03-7163332249BB}">
      <dgm:prSet/>
      <dgm:spPr/>
      <dgm:t>
        <a:bodyPr/>
        <a:lstStyle/>
        <a:p>
          <a:endParaRPr lang="es-CO"/>
        </a:p>
      </dgm:t>
    </dgm:pt>
    <dgm:pt modelId="{78E7366A-702C-4973-B875-6410055CC87F}" type="sibTrans" cxnId="{ACF5FD6A-D38F-4F33-9C03-7163332249BB}">
      <dgm:prSet/>
      <dgm:spPr/>
      <dgm:t>
        <a:bodyPr/>
        <a:lstStyle/>
        <a:p>
          <a:endParaRPr lang="es-CO"/>
        </a:p>
      </dgm:t>
    </dgm:pt>
    <dgm:pt modelId="{2D1B4B50-9241-44BF-BE4E-989D4F1C07DC}">
      <dgm:prSet/>
      <dgm:spPr/>
      <dgm:t>
        <a:bodyPr/>
        <a:lstStyle/>
        <a:p>
          <a:r>
            <a:rPr lang="es-CO"/>
            <a:t>Método científico</a:t>
          </a:r>
        </a:p>
      </dgm:t>
    </dgm:pt>
    <dgm:pt modelId="{F662A806-0591-478D-8C8E-2FBDD7A7D0E3}" type="parTrans" cxnId="{A653EE0B-DE4F-4410-9507-AB2C3C1306B8}">
      <dgm:prSet/>
      <dgm:spPr/>
      <dgm:t>
        <a:bodyPr/>
        <a:lstStyle/>
        <a:p>
          <a:endParaRPr lang="es-CO"/>
        </a:p>
      </dgm:t>
    </dgm:pt>
    <dgm:pt modelId="{46B78C5D-061F-4E18-B18B-12C85DEF7D36}" type="sibTrans" cxnId="{A653EE0B-DE4F-4410-9507-AB2C3C1306B8}">
      <dgm:prSet/>
      <dgm:spPr/>
      <dgm:t>
        <a:bodyPr/>
        <a:lstStyle/>
        <a:p>
          <a:endParaRPr lang="es-CO"/>
        </a:p>
      </dgm:t>
    </dgm:pt>
    <dgm:pt modelId="{49D765D8-A5EF-4111-8F57-CDE05427E070}" type="pres">
      <dgm:prSet presAssocID="{5FC19022-3819-4C97-BF80-8B101037A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07DBD2-00E2-4A3D-A728-7A0D5117A06B}" type="pres">
      <dgm:prSet presAssocID="{AAB427C8-3027-410A-A8C1-8A85D4DF0BB0}" presName="vertOne" presStyleCnt="0"/>
      <dgm:spPr/>
    </dgm:pt>
    <dgm:pt modelId="{9A78334C-E3AE-4AA8-9417-E99CD2788AB9}" type="pres">
      <dgm:prSet presAssocID="{AAB427C8-3027-410A-A8C1-8A85D4DF0BB0}" presName="txOne" presStyleLbl="node0" presStyleIdx="0" presStyleCnt="2">
        <dgm:presLayoutVars>
          <dgm:chPref val="3"/>
        </dgm:presLayoutVars>
      </dgm:prSet>
      <dgm:spPr/>
    </dgm:pt>
    <dgm:pt modelId="{F2FF1A4E-E85E-49D3-82E1-C8F705B259D0}" type="pres">
      <dgm:prSet presAssocID="{AAB427C8-3027-410A-A8C1-8A85D4DF0BB0}" presName="horzOne" presStyleCnt="0"/>
      <dgm:spPr/>
    </dgm:pt>
    <dgm:pt modelId="{E3918BBC-6656-4B48-85A0-588927EFE9D1}" type="pres">
      <dgm:prSet presAssocID="{78E7366A-702C-4973-B875-6410055CC87F}" presName="sibSpaceOne" presStyleCnt="0"/>
      <dgm:spPr/>
    </dgm:pt>
    <dgm:pt modelId="{0EA751DF-80ED-4526-A3EC-53CE4037CD63}" type="pres">
      <dgm:prSet presAssocID="{2D1B4B50-9241-44BF-BE4E-989D4F1C07DC}" presName="vertOne" presStyleCnt="0"/>
      <dgm:spPr/>
    </dgm:pt>
    <dgm:pt modelId="{EEAA58EE-3DFE-4BE4-B23B-3A355E8587D1}" type="pres">
      <dgm:prSet presAssocID="{2D1B4B50-9241-44BF-BE4E-989D4F1C07DC}" presName="txOne" presStyleLbl="node0" presStyleIdx="1" presStyleCnt="2">
        <dgm:presLayoutVars>
          <dgm:chPref val="3"/>
        </dgm:presLayoutVars>
      </dgm:prSet>
      <dgm:spPr/>
    </dgm:pt>
    <dgm:pt modelId="{268D0456-BE12-4C2D-BAC9-43748D5B5824}" type="pres">
      <dgm:prSet presAssocID="{2D1B4B50-9241-44BF-BE4E-989D4F1C07DC}" presName="horzOne" presStyleCnt="0"/>
      <dgm:spPr/>
    </dgm:pt>
  </dgm:ptLst>
  <dgm:cxnLst>
    <dgm:cxn modelId="{A653EE0B-DE4F-4410-9507-AB2C3C1306B8}" srcId="{5FC19022-3819-4C97-BF80-8B101037A839}" destId="{2D1B4B50-9241-44BF-BE4E-989D4F1C07DC}" srcOrd="1" destOrd="0" parTransId="{F662A806-0591-478D-8C8E-2FBDD7A7D0E3}" sibTransId="{46B78C5D-061F-4E18-B18B-12C85DEF7D36}"/>
    <dgm:cxn modelId="{10A1F20C-D70D-43F5-A239-36273B0D819F}" type="presOf" srcId="{AAB427C8-3027-410A-A8C1-8A85D4DF0BB0}" destId="{9A78334C-E3AE-4AA8-9417-E99CD2788AB9}" srcOrd="0" destOrd="0" presId="urn:microsoft.com/office/officeart/2005/8/layout/hierarchy4"/>
    <dgm:cxn modelId="{ACF5FD6A-D38F-4F33-9C03-7163332249BB}" srcId="{5FC19022-3819-4C97-BF80-8B101037A839}" destId="{AAB427C8-3027-410A-A8C1-8A85D4DF0BB0}" srcOrd="0" destOrd="0" parTransId="{291636CC-4FC5-4975-82E5-BE6255581B72}" sibTransId="{78E7366A-702C-4973-B875-6410055CC87F}"/>
    <dgm:cxn modelId="{DE0ABBB1-7C2B-4BD3-BD76-4F28D576156C}" type="presOf" srcId="{2D1B4B50-9241-44BF-BE4E-989D4F1C07DC}" destId="{EEAA58EE-3DFE-4BE4-B23B-3A355E8587D1}" srcOrd="0" destOrd="0" presId="urn:microsoft.com/office/officeart/2005/8/layout/hierarchy4"/>
    <dgm:cxn modelId="{2C9183FE-EA91-4247-A6CC-7F99A4DFA269}" type="presOf" srcId="{5FC19022-3819-4C97-BF80-8B101037A839}" destId="{49D765D8-A5EF-4111-8F57-CDE05427E070}" srcOrd="0" destOrd="0" presId="urn:microsoft.com/office/officeart/2005/8/layout/hierarchy4"/>
    <dgm:cxn modelId="{B2623820-1FCA-471D-A8EB-6F098F548FBF}" type="presParOf" srcId="{49D765D8-A5EF-4111-8F57-CDE05427E070}" destId="{BA07DBD2-00E2-4A3D-A728-7A0D5117A06B}" srcOrd="0" destOrd="0" presId="urn:microsoft.com/office/officeart/2005/8/layout/hierarchy4"/>
    <dgm:cxn modelId="{9C585FBB-0F00-453F-8906-17649A67412E}" type="presParOf" srcId="{BA07DBD2-00E2-4A3D-A728-7A0D5117A06B}" destId="{9A78334C-E3AE-4AA8-9417-E99CD2788AB9}" srcOrd="0" destOrd="0" presId="urn:microsoft.com/office/officeart/2005/8/layout/hierarchy4"/>
    <dgm:cxn modelId="{0A35FC4F-99A2-4CD5-AF2C-2928AC051F9A}" type="presParOf" srcId="{BA07DBD2-00E2-4A3D-A728-7A0D5117A06B}" destId="{F2FF1A4E-E85E-49D3-82E1-C8F705B259D0}" srcOrd="1" destOrd="0" presId="urn:microsoft.com/office/officeart/2005/8/layout/hierarchy4"/>
    <dgm:cxn modelId="{D83733E2-6FC1-4C51-9DA3-BEA0C3A7FE44}" type="presParOf" srcId="{49D765D8-A5EF-4111-8F57-CDE05427E070}" destId="{E3918BBC-6656-4B48-85A0-588927EFE9D1}" srcOrd="1" destOrd="0" presId="urn:microsoft.com/office/officeart/2005/8/layout/hierarchy4"/>
    <dgm:cxn modelId="{11F4EA5F-33AE-4992-A4F4-209ADBD70A68}" type="presParOf" srcId="{49D765D8-A5EF-4111-8F57-CDE05427E070}" destId="{0EA751DF-80ED-4526-A3EC-53CE4037CD63}" srcOrd="2" destOrd="0" presId="urn:microsoft.com/office/officeart/2005/8/layout/hierarchy4"/>
    <dgm:cxn modelId="{24B800FE-C81C-476E-8847-AD587C4C8979}" type="presParOf" srcId="{0EA751DF-80ED-4526-A3EC-53CE4037CD63}" destId="{EEAA58EE-3DFE-4BE4-B23B-3A355E8587D1}" srcOrd="0" destOrd="0" presId="urn:microsoft.com/office/officeart/2005/8/layout/hierarchy4"/>
    <dgm:cxn modelId="{9BC95E8A-ACE1-444F-9BA6-A7DBF8E6CF65}" type="presParOf" srcId="{0EA751DF-80ED-4526-A3EC-53CE4037CD63}" destId="{268D0456-BE12-4C2D-BAC9-43748D5B582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19022-3819-4C97-BF80-8B101037A83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AAB427C8-3027-410A-A8C1-8A85D4DF0BB0}">
      <dgm:prSet/>
      <dgm:spPr/>
      <dgm:t>
        <a:bodyPr/>
        <a:lstStyle/>
        <a:p>
          <a:r>
            <a:rPr lang="es-CO"/>
            <a:t>Conducción y coordinación de actividades</a:t>
          </a:r>
        </a:p>
      </dgm:t>
    </dgm:pt>
    <dgm:pt modelId="{291636CC-4FC5-4975-82E5-BE6255581B72}" type="parTrans" cxnId="{ACF5FD6A-D38F-4F33-9C03-7163332249BB}">
      <dgm:prSet/>
      <dgm:spPr/>
      <dgm:t>
        <a:bodyPr/>
        <a:lstStyle/>
        <a:p>
          <a:endParaRPr lang="es-CO"/>
        </a:p>
      </dgm:t>
    </dgm:pt>
    <dgm:pt modelId="{78E7366A-702C-4973-B875-6410055CC87F}" type="sibTrans" cxnId="{ACF5FD6A-D38F-4F33-9C03-7163332249BB}">
      <dgm:prSet/>
      <dgm:spPr/>
      <dgm:t>
        <a:bodyPr/>
        <a:lstStyle/>
        <a:p>
          <a:endParaRPr lang="es-CO"/>
        </a:p>
      </dgm:t>
    </dgm:pt>
    <dgm:pt modelId="{2D1B4B50-9241-44BF-BE4E-989D4F1C07DC}">
      <dgm:prSet/>
      <dgm:spPr/>
      <dgm:t>
        <a:bodyPr/>
        <a:lstStyle/>
        <a:p>
          <a:r>
            <a:rPr lang="es-CO"/>
            <a:t>Método científico</a:t>
          </a:r>
        </a:p>
      </dgm:t>
    </dgm:pt>
    <dgm:pt modelId="{F662A806-0591-478D-8C8E-2FBDD7A7D0E3}" type="parTrans" cxnId="{A653EE0B-DE4F-4410-9507-AB2C3C1306B8}">
      <dgm:prSet/>
      <dgm:spPr/>
      <dgm:t>
        <a:bodyPr/>
        <a:lstStyle/>
        <a:p>
          <a:endParaRPr lang="es-CO"/>
        </a:p>
      </dgm:t>
    </dgm:pt>
    <dgm:pt modelId="{46B78C5D-061F-4E18-B18B-12C85DEF7D36}" type="sibTrans" cxnId="{A653EE0B-DE4F-4410-9507-AB2C3C1306B8}">
      <dgm:prSet/>
      <dgm:spPr/>
      <dgm:t>
        <a:bodyPr/>
        <a:lstStyle/>
        <a:p>
          <a:endParaRPr lang="es-CO"/>
        </a:p>
      </dgm:t>
    </dgm:pt>
    <dgm:pt modelId="{49D765D8-A5EF-4111-8F57-CDE05427E070}" type="pres">
      <dgm:prSet presAssocID="{5FC19022-3819-4C97-BF80-8B101037A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07DBD2-00E2-4A3D-A728-7A0D5117A06B}" type="pres">
      <dgm:prSet presAssocID="{AAB427C8-3027-410A-A8C1-8A85D4DF0BB0}" presName="vertOne" presStyleCnt="0"/>
      <dgm:spPr/>
    </dgm:pt>
    <dgm:pt modelId="{9A78334C-E3AE-4AA8-9417-E99CD2788AB9}" type="pres">
      <dgm:prSet presAssocID="{AAB427C8-3027-410A-A8C1-8A85D4DF0BB0}" presName="txOne" presStyleLbl="node0" presStyleIdx="0" presStyleCnt="2">
        <dgm:presLayoutVars>
          <dgm:chPref val="3"/>
        </dgm:presLayoutVars>
      </dgm:prSet>
      <dgm:spPr/>
    </dgm:pt>
    <dgm:pt modelId="{F2FF1A4E-E85E-49D3-82E1-C8F705B259D0}" type="pres">
      <dgm:prSet presAssocID="{AAB427C8-3027-410A-A8C1-8A85D4DF0BB0}" presName="horzOne" presStyleCnt="0"/>
      <dgm:spPr/>
    </dgm:pt>
    <dgm:pt modelId="{E3918BBC-6656-4B48-85A0-588927EFE9D1}" type="pres">
      <dgm:prSet presAssocID="{78E7366A-702C-4973-B875-6410055CC87F}" presName="sibSpaceOne" presStyleCnt="0"/>
      <dgm:spPr/>
    </dgm:pt>
    <dgm:pt modelId="{0EA751DF-80ED-4526-A3EC-53CE4037CD63}" type="pres">
      <dgm:prSet presAssocID="{2D1B4B50-9241-44BF-BE4E-989D4F1C07DC}" presName="vertOne" presStyleCnt="0"/>
      <dgm:spPr/>
    </dgm:pt>
    <dgm:pt modelId="{EEAA58EE-3DFE-4BE4-B23B-3A355E8587D1}" type="pres">
      <dgm:prSet presAssocID="{2D1B4B50-9241-44BF-BE4E-989D4F1C07DC}" presName="txOne" presStyleLbl="node0" presStyleIdx="1" presStyleCnt="2">
        <dgm:presLayoutVars>
          <dgm:chPref val="3"/>
        </dgm:presLayoutVars>
      </dgm:prSet>
      <dgm:spPr/>
    </dgm:pt>
    <dgm:pt modelId="{268D0456-BE12-4C2D-BAC9-43748D5B5824}" type="pres">
      <dgm:prSet presAssocID="{2D1B4B50-9241-44BF-BE4E-989D4F1C07DC}" presName="horzOne" presStyleCnt="0"/>
      <dgm:spPr/>
    </dgm:pt>
  </dgm:ptLst>
  <dgm:cxnLst>
    <dgm:cxn modelId="{A653EE0B-DE4F-4410-9507-AB2C3C1306B8}" srcId="{5FC19022-3819-4C97-BF80-8B101037A839}" destId="{2D1B4B50-9241-44BF-BE4E-989D4F1C07DC}" srcOrd="1" destOrd="0" parTransId="{F662A806-0591-478D-8C8E-2FBDD7A7D0E3}" sibTransId="{46B78C5D-061F-4E18-B18B-12C85DEF7D36}"/>
    <dgm:cxn modelId="{10A1F20C-D70D-43F5-A239-36273B0D819F}" type="presOf" srcId="{AAB427C8-3027-410A-A8C1-8A85D4DF0BB0}" destId="{9A78334C-E3AE-4AA8-9417-E99CD2788AB9}" srcOrd="0" destOrd="0" presId="urn:microsoft.com/office/officeart/2005/8/layout/hierarchy4"/>
    <dgm:cxn modelId="{ACF5FD6A-D38F-4F33-9C03-7163332249BB}" srcId="{5FC19022-3819-4C97-BF80-8B101037A839}" destId="{AAB427C8-3027-410A-A8C1-8A85D4DF0BB0}" srcOrd="0" destOrd="0" parTransId="{291636CC-4FC5-4975-82E5-BE6255581B72}" sibTransId="{78E7366A-702C-4973-B875-6410055CC87F}"/>
    <dgm:cxn modelId="{DE0ABBB1-7C2B-4BD3-BD76-4F28D576156C}" type="presOf" srcId="{2D1B4B50-9241-44BF-BE4E-989D4F1C07DC}" destId="{EEAA58EE-3DFE-4BE4-B23B-3A355E8587D1}" srcOrd="0" destOrd="0" presId="urn:microsoft.com/office/officeart/2005/8/layout/hierarchy4"/>
    <dgm:cxn modelId="{2C9183FE-EA91-4247-A6CC-7F99A4DFA269}" type="presOf" srcId="{5FC19022-3819-4C97-BF80-8B101037A839}" destId="{49D765D8-A5EF-4111-8F57-CDE05427E070}" srcOrd="0" destOrd="0" presId="urn:microsoft.com/office/officeart/2005/8/layout/hierarchy4"/>
    <dgm:cxn modelId="{B2623820-1FCA-471D-A8EB-6F098F548FBF}" type="presParOf" srcId="{49D765D8-A5EF-4111-8F57-CDE05427E070}" destId="{BA07DBD2-00E2-4A3D-A728-7A0D5117A06B}" srcOrd="0" destOrd="0" presId="urn:microsoft.com/office/officeart/2005/8/layout/hierarchy4"/>
    <dgm:cxn modelId="{9C585FBB-0F00-453F-8906-17649A67412E}" type="presParOf" srcId="{BA07DBD2-00E2-4A3D-A728-7A0D5117A06B}" destId="{9A78334C-E3AE-4AA8-9417-E99CD2788AB9}" srcOrd="0" destOrd="0" presId="urn:microsoft.com/office/officeart/2005/8/layout/hierarchy4"/>
    <dgm:cxn modelId="{0A35FC4F-99A2-4CD5-AF2C-2928AC051F9A}" type="presParOf" srcId="{BA07DBD2-00E2-4A3D-A728-7A0D5117A06B}" destId="{F2FF1A4E-E85E-49D3-82E1-C8F705B259D0}" srcOrd="1" destOrd="0" presId="urn:microsoft.com/office/officeart/2005/8/layout/hierarchy4"/>
    <dgm:cxn modelId="{D83733E2-6FC1-4C51-9DA3-BEA0C3A7FE44}" type="presParOf" srcId="{49D765D8-A5EF-4111-8F57-CDE05427E070}" destId="{E3918BBC-6656-4B48-85A0-588927EFE9D1}" srcOrd="1" destOrd="0" presId="urn:microsoft.com/office/officeart/2005/8/layout/hierarchy4"/>
    <dgm:cxn modelId="{11F4EA5F-33AE-4992-A4F4-209ADBD70A68}" type="presParOf" srcId="{49D765D8-A5EF-4111-8F57-CDE05427E070}" destId="{0EA751DF-80ED-4526-A3EC-53CE4037CD63}" srcOrd="2" destOrd="0" presId="urn:microsoft.com/office/officeart/2005/8/layout/hierarchy4"/>
    <dgm:cxn modelId="{24B800FE-C81C-476E-8847-AD587C4C8979}" type="presParOf" srcId="{0EA751DF-80ED-4526-A3EC-53CE4037CD63}" destId="{EEAA58EE-3DFE-4BE4-B23B-3A355E8587D1}" srcOrd="0" destOrd="0" presId="urn:microsoft.com/office/officeart/2005/8/layout/hierarchy4"/>
    <dgm:cxn modelId="{9BC95E8A-ACE1-444F-9BA6-A7DBF8E6CF65}" type="presParOf" srcId="{0EA751DF-80ED-4526-A3EC-53CE4037CD63}" destId="{268D0456-BE12-4C2D-BAC9-43748D5B582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C19022-3819-4C97-BF80-8B101037A8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AB427C8-3027-410A-A8C1-8A85D4DF0BB0}">
      <dgm:prSet/>
      <dgm:spPr/>
      <dgm:t>
        <a:bodyPr/>
        <a:lstStyle/>
        <a:p>
          <a:r>
            <a:rPr lang="es-CO" dirty="0"/>
            <a:t>Visión organizacional</a:t>
          </a:r>
        </a:p>
      </dgm:t>
    </dgm:pt>
    <dgm:pt modelId="{291636CC-4FC5-4975-82E5-BE6255581B72}" type="parTrans" cxnId="{ACF5FD6A-D38F-4F33-9C03-7163332249BB}">
      <dgm:prSet/>
      <dgm:spPr/>
      <dgm:t>
        <a:bodyPr/>
        <a:lstStyle/>
        <a:p>
          <a:endParaRPr lang="es-CO"/>
        </a:p>
      </dgm:t>
    </dgm:pt>
    <dgm:pt modelId="{78E7366A-702C-4973-B875-6410055CC87F}" type="sibTrans" cxnId="{ACF5FD6A-D38F-4F33-9C03-7163332249BB}">
      <dgm:prSet/>
      <dgm:spPr/>
      <dgm:t>
        <a:bodyPr/>
        <a:lstStyle/>
        <a:p>
          <a:endParaRPr lang="es-CO"/>
        </a:p>
      </dgm:t>
    </dgm:pt>
    <dgm:pt modelId="{2D1B4B50-9241-44BF-BE4E-989D4F1C07DC}">
      <dgm:prSet/>
      <dgm:spPr/>
      <dgm:t>
        <a:bodyPr/>
        <a:lstStyle/>
        <a:p>
          <a:r>
            <a:rPr lang="es-CO" dirty="0"/>
            <a:t>Resolver conflictos intra organización</a:t>
          </a:r>
        </a:p>
      </dgm:t>
    </dgm:pt>
    <dgm:pt modelId="{F662A806-0591-478D-8C8E-2FBDD7A7D0E3}" type="parTrans" cxnId="{A653EE0B-DE4F-4410-9507-AB2C3C1306B8}">
      <dgm:prSet/>
      <dgm:spPr/>
      <dgm:t>
        <a:bodyPr/>
        <a:lstStyle/>
        <a:p>
          <a:endParaRPr lang="es-CO"/>
        </a:p>
      </dgm:t>
    </dgm:pt>
    <dgm:pt modelId="{46B78C5D-061F-4E18-B18B-12C85DEF7D36}" type="sibTrans" cxnId="{A653EE0B-DE4F-4410-9507-AB2C3C1306B8}">
      <dgm:prSet/>
      <dgm:spPr/>
      <dgm:t>
        <a:bodyPr/>
        <a:lstStyle/>
        <a:p>
          <a:endParaRPr lang="es-CO"/>
        </a:p>
      </dgm:t>
    </dgm:pt>
    <dgm:pt modelId="{572E4660-83BA-49FA-A3B8-64802FB06A22}">
      <dgm:prSet/>
      <dgm:spPr/>
      <dgm:t>
        <a:bodyPr/>
        <a:lstStyle/>
        <a:p>
          <a:r>
            <a:rPr lang="es-CO" dirty="0"/>
            <a:t>Solución para el conjunto</a:t>
          </a:r>
        </a:p>
      </dgm:t>
    </dgm:pt>
    <dgm:pt modelId="{6B55E34B-D4E1-4255-8FA1-AD4FD966155E}" type="parTrans" cxnId="{7D936689-8C7A-4D59-932A-F1F57F87FFB8}">
      <dgm:prSet/>
      <dgm:spPr/>
      <dgm:t>
        <a:bodyPr/>
        <a:lstStyle/>
        <a:p>
          <a:endParaRPr lang="es-CO"/>
        </a:p>
      </dgm:t>
    </dgm:pt>
    <dgm:pt modelId="{4415204C-67AD-4BDA-8FA7-3626DE5E0F25}" type="sibTrans" cxnId="{7D936689-8C7A-4D59-932A-F1F57F87FFB8}">
      <dgm:prSet/>
      <dgm:spPr/>
      <dgm:t>
        <a:bodyPr/>
        <a:lstStyle/>
        <a:p>
          <a:endParaRPr lang="es-CO"/>
        </a:p>
      </dgm:t>
    </dgm:pt>
    <dgm:pt modelId="{7F1625D3-46AD-489E-80D6-C79A330B34F6}">
      <dgm:prSet/>
      <dgm:spPr/>
      <dgm:t>
        <a:bodyPr/>
        <a:lstStyle/>
        <a:p>
          <a:r>
            <a:rPr lang="es-CO" dirty="0"/>
            <a:t>Encontrar la mejor solución</a:t>
          </a:r>
        </a:p>
      </dgm:t>
    </dgm:pt>
    <dgm:pt modelId="{AEFB00C6-9197-42BF-BB2B-1E9D61027162}" type="parTrans" cxnId="{685B2DD8-5963-427B-8DE1-03D2AD884FDC}">
      <dgm:prSet/>
      <dgm:spPr/>
      <dgm:t>
        <a:bodyPr/>
        <a:lstStyle/>
        <a:p>
          <a:endParaRPr lang="es-CO"/>
        </a:p>
      </dgm:t>
    </dgm:pt>
    <dgm:pt modelId="{C29ECC34-929F-4C63-BD48-9281591846D2}" type="sibTrans" cxnId="{685B2DD8-5963-427B-8DE1-03D2AD884FDC}">
      <dgm:prSet/>
      <dgm:spPr/>
      <dgm:t>
        <a:bodyPr/>
        <a:lstStyle/>
        <a:p>
          <a:endParaRPr lang="es-CO"/>
        </a:p>
      </dgm:t>
    </dgm:pt>
    <dgm:pt modelId="{306E3BF2-20E6-41B4-B31E-EBFC5756450E}" type="pres">
      <dgm:prSet presAssocID="{5FC19022-3819-4C97-BF80-8B101037A839}" presName="diagram" presStyleCnt="0">
        <dgm:presLayoutVars>
          <dgm:dir/>
          <dgm:resizeHandles val="exact"/>
        </dgm:presLayoutVars>
      </dgm:prSet>
      <dgm:spPr/>
    </dgm:pt>
    <dgm:pt modelId="{A6D9CBA6-E834-4BA0-8E28-463B338F98F5}" type="pres">
      <dgm:prSet presAssocID="{AAB427C8-3027-410A-A8C1-8A85D4DF0BB0}" presName="node" presStyleLbl="node1" presStyleIdx="0" presStyleCnt="4">
        <dgm:presLayoutVars>
          <dgm:bulletEnabled val="1"/>
        </dgm:presLayoutVars>
      </dgm:prSet>
      <dgm:spPr/>
    </dgm:pt>
    <dgm:pt modelId="{85FD9FB2-8BB9-441A-A848-42416E277710}" type="pres">
      <dgm:prSet presAssocID="{78E7366A-702C-4973-B875-6410055CC87F}" presName="sibTrans" presStyleCnt="0"/>
      <dgm:spPr/>
    </dgm:pt>
    <dgm:pt modelId="{A79889A6-691A-4987-BFDF-720E58202108}" type="pres">
      <dgm:prSet presAssocID="{2D1B4B50-9241-44BF-BE4E-989D4F1C07DC}" presName="node" presStyleLbl="node1" presStyleIdx="1" presStyleCnt="4">
        <dgm:presLayoutVars>
          <dgm:bulletEnabled val="1"/>
        </dgm:presLayoutVars>
      </dgm:prSet>
      <dgm:spPr/>
    </dgm:pt>
    <dgm:pt modelId="{6E2FBE87-A3BA-4494-9A4B-11B4E0F103B0}" type="pres">
      <dgm:prSet presAssocID="{46B78C5D-061F-4E18-B18B-12C85DEF7D36}" presName="sibTrans" presStyleCnt="0"/>
      <dgm:spPr/>
    </dgm:pt>
    <dgm:pt modelId="{37D84841-B520-47B4-A765-B886DF98799E}" type="pres">
      <dgm:prSet presAssocID="{572E4660-83BA-49FA-A3B8-64802FB06A22}" presName="node" presStyleLbl="node1" presStyleIdx="2" presStyleCnt="4">
        <dgm:presLayoutVars>
          <dgm:bulletEnabled val="1"/>
        </dgm:presLayoutVars>
      </dgm:prSet>
      <dgm:spPr/>
    </dgm:pt>
    <dgm:pt modelId="{B7807FC7-EE3D-4A0F-BBDD-1DB1F080014A}" type="pres">
      <dgm:prSet presAssocID="{4415204C-67AD-4BDA-8FA7-3626DE5E0F25}" presName="sibTrans" presStyleCnt="0"/>
      <dgm:spPr/>
    </dgm:pt>
    <dgm:pt modelId="{69A63F02-1B54-4CEB-930C-2EEA4DF3E216}" type="pres">
      <dgm:prSet presAssocID="{7F1625D3-46AD-489E-80D6-C79A330B34F6}" presName="node" presStyleLbl="node1" presStyleIdx="3" presStyleCnt="4">
        <dgm:presLayoutVars>
          <dgm:bulletEnabled val="1"/>
        </dgm:presLayoutVars>
      </dgm:prSet>
      <dgm:spPr/>
    </dgm:pt>
  </dgm:ptLst>
  <dgm:cxnLst>
    <dgm:cxn modelId="{A653EE0B-DE4F-4410-9507-AB2C3C1306B8}" srcId="{5FC19022-3819-4C97-BF80-8B101037A839}" destId="{2D1B4B50-9241-44BF-BE4E-989D4F1C07DC}" srcOrd="1" destOrd="0" parTransId="{F662A806-0591-478D-8C8E-2FBDD7A7D0E3}" sibTransId="{46B78C5D-061F-4E18-B18B-12C85DEF7D36}"/>
    <dgm:cxn modelId="{7BD71F27-AF48-4E55-8EE2-616B78C57653}" type="presOf" srcId="{7F1625D3-46AD-489E-80D6-C79A330B34F6}" destId="{69A63F02-1B54-4CEB-930C-2EEA4DF3E216}" srcOrd="0" destOrd="0" presId="urn:microsoft.com/office/officeart/2005/8/layout/default"/>
    <dgm:cxn modelId="{67EF6F2E-0D78-4085-AAA7-16D28FB5301D}" type="presOf" srcId="{5FC19022-3819-4C97-BF80-8B101037A839}" destId="{306E3BF2-20E6-41B4-B31E-EBFC5756450E}" srcOrd="0" destOrd="0" presId="urn:microsoft.com/office/officeart/2005/8/layout/default"/>
    <dgm:cxn modelId="{ACF5FD6A-D38F-4F33-9C03-7163332249BB}" srcId="{5FC19022-3819-4C97-BF80-8B101037A839}" destId="{AAB427C8-3027-410A-A8C1-8A85D4DF0BB0}" srcOrd="0" destOrd="0" parTransId="{291636CC-4FC5-4975-82E5-BE6255581B72}" sibTransId="{78E7366A-702C-4973-B875-6410055CC87F}"/>
    <dgm:cxn modelId="{459EBB71-086F-4862-8FA8-F50095C3FCE3}" type="presOf" srcId="{572E4660-83BA-49FA-A3B8-64802FB06A22}" destId="{37D84841-B520-47B4-A765-B886DF98799E}" srcOrd="0" destOrd="0" presId="urn:microsoft.com/office/officeart/2005/8/layout/default"/>
    <dgm:cxn modelId="{7D936689-8C7A-4D59-932A-F1F57F87FFB8}" srcId="{5FC19022-3819-4C97-BF80-8B101037A839}" destId="{572E4660-83BA-49FA-A3B8-64802FB06A22}" srcOrd="2" destOrd="0" parTransId="{6B55E34B-D4E1-4255-8FA1-AD4FD966155E}" sibTransId="{4415204C-67AD-4BDA-8FA7-3626DE5E0F25}"/>
    <dgm:cxn modelId="{282A1B98-75ED-49F5-9364-0A88799D1B85}" type="presOf" srcId="{2D1B4B50-9241-44BF-BE4E-989D4F1C07DC}" destId="{A79889A6-691A-4987-BFDF-720E58202108}" srcOrd="0" destOrd="0" presId="urn:microsoft.com/office/officeart/2005/8/layout/default"/>
    <dgm:cxn modelId="{95B6B9CB-47A6-428F-AB7D-4043766B837D}" type="presOf" srcId="{AAB427C8-3027-410A-A8C1-8A85D4DF0BB0}" destId="{A6D9CBA6-E834-4BA0-8E28-463B338F98F5}" srcOrd="0" destOrd="0" presId="urn:microsoft.com/office/officeart/2005/8/layout/default"/>
    <dgm:cxn modelId="{685B2DD8-5963-427B-8DE1-03D2AD884FDC}" srcId="{5FC19022-3819-4C97-BF80-8B101037A839}" destId="{7F1625D3-46AD-489E-80D6-C79A330B34F6}" srcOrd="3" destOrd="0" parTransId="{AEFB00C6-9197-42BF-BB2B-1E9D61027162}" sibTransId="{C29ECC34-929F-4C63-BD48-9281591846D2}"/>
    <dgm:cxn modelId="{1332927E-5389-4898-AFDB-EBB80E828EEA}" type="presParOf" srcId="{306E3BF2-20E6-41B4-B31E-EBFC5756450E}" destId="{A6D9CBA6-E834-4BA0-8E28-463B338F98F5}" srcOrd="0" destOrd="0" presId="urn:microsoft.com/office/officeart/2005/8/layout/default"/>
    <dgm:cxn modelId="{64E3656F-5C9D-4FAB-B882-434282486442}" type="presParOf" srcId="{306E3BF2-20E6-41B4-B31E-EBFC5756450E}" destId="{85FD9FB2-8BB9-441A-A848-42416E277710}" srcOrd="1" destOrd="0" presId="urn:microsoft.com/office/officeart/2005/8/layout/default"/>
    <dgm:cxn modelId="{24E5E81B-DC82-4DB8-85DD-D7EF6E0C4472}" type="presParOf" srcId="{306E3BF2-20E6-41B4-B31E-EBFC5756450E}" destId="{A79889A6-691A-4987-BFDF-720E58202108}" srcOrd="2" destOrd="0" presId="urn:microsoft.com/office/officeart/2005/8/layout/default"/>
    <dgm:cxn modelId="{EE89832C-DBCD-4EA8-B2E5-B1B5FA00796B}" type="presParOf" srcId="{306E3BF2-20E6-41B4-B31E-EBFC5756450E}" destId="{6E2FBE87-A3BA-4494-9A4B-11B4E0F103B0}" srcOrd="3" destOrd="0" presId="urn:microsoft.com/office/officeart/2005/8/layout/default"/>
    <dgm:cxn modelId="{F7D2AAE5-551C-40EA-A51B-3D5B58D1D414}" type="presParOf" srcId="{306E3BF2-20E6-41B4-B31E-EBFC5756450E}" destId="{37D84841-B520-47B4-A765-B886DF98799E}" srcOrd="4" destOrd="0" presId="urn:microsoft.com/office/officeart/2005/8/layout/default"/>
    <dgm:cxn modelId="{F756EAC1-0779-4177-B00E-D90312D30FA7}" type="presParOf" srcId="{306E3BF2-20E6-41B4-B31E-EBFC5756450E}" destId="{B7807FC7-EE3D-4A0F-BBDD-1DB1F080014A}" srcOrd="5" destOrd="0" presId="urn:microsoft.com/office/officeart/2005/8/layout/default"/>
    <dgm:cxn modelId="{C657E06D-3D85-402E-BFF0-C6BB789DC4E3}" type="presParOf" srcId="{306E3BF2-20E6-41B4-B31E-EBFC5756450E}" destId="{69A63F02-1B54-4CEB-930C-2EEA4DF3E21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EEBCC-CFD0-4C7F-8C2D-16DD64C9306F}">
      <dsp:nvSpPr>
        <dsp:cNvPr id="0" name=""/>
        <dsp:cNvSpPr/>
      </dsp:nvSpPr>
      <dsp:spPr>
        <a:xfrm rot="5400000">
          <a:off x="-406327" y="407112"/>
          <a:ext cx="2708846" cy="1896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¿Concepto de sistema?</a:t>
          </a:r>
        </a:p>
      </dsp:txBody>
      <dsp:txXfrm rot="-5400000">
        <a:off x="0" y="948881"/>
        <a:ext cx="1896192" cy="812654"/>
      </dsp:txXfrm>
    </dsp:sp>
    <dsp:sp modelId="{F7AD9B54-B3CE-4828-94A9-0EB994CCCC98}">
      <dsp:nvSpPr>
        <dsp:cNvPr id="0" name=""/>
        <dsp:cNvSpPr/>
      </dsp:nvSpPr>
      <dsp:spPr>
        <a:xfrm rot="5400000">
          <a:off x="4366055" y="-2469077"/>
          <a:ext cx="1760750" cy="67004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Organización de componentes interdependientes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Trabajan juntos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¿Ejemplos?</a:t>
          </a:r>
        </a:p>
      </dsp:txBody>
      <dsp:txXfrm rot="-5400000">
        <a:off x="1896193" y="86738"/>
        <a:ext cx="6614522" cy="1588844"/>
      </dsp:txXfrm>
    </dsp:sp>
    <dsp:sp modelId="{7AD8C256-AEC4-4BB3-A967-531DB3118DDF}">
      <dsp:nvSpPr>
        <dsp:cNvPr id="0" name=""/>
        <dsp:cNvSpPr/>
      </dsp:nvSpPr>
      <dsp:spPr>
        <a:xfrm rot="5400000">
          <a:off x="-406327" y="2833471"/>
          <a:ext cx="2708846" cy="1896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¿Concepto de modelo?</a:t>
          </a:r>
        </a:p>
      </dsp:txBody>
      <dsp:txXfrm rot="-5400000">
        <a:off x="0" y="3375240"/>
        <a:ext cx="1896192" cy="812654"/>
      </dsp:txXfrm>
    </dsp:sp>
    <dsp:sp modelId="{037169DB-2F5C-4E44-8049-23CD2EB5E10B}">
      <dsp:nvSpPr>
        <dsp:cNvPr id="0" name=""/>
        <dsp:cNvSpPr/>
      </dsp:nvSpPr>
      <dsp:spPr>
        <a:xfrm rot="5400000">
          <a:off x="4366055" y="-42718"/>
          <a:ext cx="1760750" cy="67004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Representaciones matemáticas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Situaciones reales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Toma de decisiones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kern="1200"/>
            <a:t>Entender mejor una situación real</a:t>
          </a:r>
        </a:p>
      </dsp:txBody>
      <dsp:txXfrm rot="-5400000">
        <a:off x="1896193" y="2513098"/>
        <a:ext cx="6614522" cy="1588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FDB2D-6B96-48E9-A21C-343AC735B7DE}">
      <dsp:nvSpPr>
        <dsp:cNvPr id="0" name=""/>
        <dsp:cNvSpPr/>
      </dsp:nvSpPr>
      <dsp:spPr>
        <a:xfrm rot="5400000">
          <a:off x="4293425" y="-810547"/>
          <a:ext cx="3104618" cy="55018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100" kern="1200"/>
            <a:t>Enfoque científico para la toma de decisiones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100" kern="1200"/>
            <a:t>Mejor diseño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100" kern="1200"/>
            <a:t>Operar un sistema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100" kern="1200"/>
            <a:t>Con asignación de recursos escasos</a:t>
          </a:r>
        </a:p>
      </dsp:txBody>
      <dsp:txXfrm rot="-5400000">
        <a:off x="3094801" y="539632"/>
        <a:ext cx="5350312" cy="2801508"/>
      </dsp:txXfrm>
    </dsp:sp>
    <dsp:sp modelId="{15B04143-EBFE-4D1C-BFF9-86739498849C}">
      <dsp:nvSpPr>
        <dsp:cNvPr id="0" name=""/>
        <dsp:cNvSpPr/>
      </dsp:nvSpPr>
      <dsp:spPr>
        <a:xfrm>
          <a:off x="0" y="0"/>
          <a:ext cx="3094800" cy="388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/>
            <a:t>¿Qué es la investigación de operaciones?</a:t>
          </a:r>
        </a:p>
      </dsp:txBody>
      <dsp:txXfrm>
        <a:off x="151076" y="151076"/>
        <a:ext cx="2792648" cy="3578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1A2AB-DD11-4F01-957B-C39AFE57D9F7}">
      <dsp:nvSpPr>
        <dsp:cNvPr id="0" name=""/>
        <dsp:cNvSpPr/>
      </dsp:nvSpPr>
      <dsp:spPr>
        <a:xfrm>
          <a:off x="644750" y="0"/>
          <a:ext cx="7307167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D44C8-DA92-4708-8984-C400782AAA82}">
      <dsp:nvSpPr>
        <dsp:cNvPr id="0" name=""/>
        <dsp:cNvSpPr/>
      </dsp:nvSpPr>
      <dsp:spPr>
        <a:xfrm>
          <a:off x="4302" y="1164231"/>
          <a:ext cx="206941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I</a:t>
          </a:r>
          <a:r>
            <a:rPr lang="es-CO" sz="1800" b="0" i="0" kern="1200" baseline="0"/>
            <a:t>nició en Inglaterra durante la Segunda Guerra Mundial</a:t>
          </a:r>
          <a:endParaRPr lang="es-CO" sz="1800" kern="1200"/>
        </a:p>
      </dsp:txBody>
      <dsp:txXfrm>
        <a:off x="80079" y="1240008"/>
        <a:ext cx="1917858" cy="1400755"/>
      </dsp:txXfrm>
    </dsp:sp>
    <dsp:sp modelId="{A994BD17-91E2-40C8-ACB8-4710B4B0F3B3}">
      <dsp:nvSpPr>
        <dsp:cNvPr id="0" name=""/>
        <dsp:cNvSpPr/>
      </dsp:nvSpPr>
      <dsp:spPr>
        <a:xfrm>
          <a:off x="2177185" y="1164231"/>
          <a:ext cx="206941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E</a:t>
          </a:r>
          <a:r>
            <a:rPr lang="es-CO" sz="1800" b="0" i="0" kern="1200" baseline="0"/>
            <a:t>quipo de científicos</a:t>
          </a:r>
          <a:endParaRPr lang="es-CO" sz="1800" kern="1200"/>
        </a:p>
      </dsp:txBody>
      <dsp:txXfrm>
        <a:off x="2252962" y="1240008"/>
        <a:ext cx="1917858" cy="1400755"/>
      </dsp:txXfrm>
    </dsp:sp>
    <dsp:sp modelId="{3A6F81CD-5B86-49AD-BEC8-EC345E2E6290}">
      <dsp:nvSpPr>
        <dsp:cNvPr id="0" name=""/>
        <dsp:cNvSpPr/>
      </dsp:nvSpPr>
      <dsp:spPr>
        <a:xfrm>
          <a:off x="4350069" y="1164231"/>
          <a:ext cx="206941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T</a:t>
          </a:r>
          <a:r>
            <a:rPr lang="es-MX" sz="1800" b="0" i="0" kern="1200" baseline="0"/>
            <a:t>omar decisiones </a:t>
          </a:r>
          <a:endParaRPr lang="es-CO" sz="1800" kern="1200"/>
        </a:p>
      </dsp:txBody>
      <dsp:txXfrm>
        <a:off x="4425846" y="1240008"/>
        <a:ext cx="1917858" cy="1400755"/>
      </dsp:txXfrm>
    </dsp:sp>
    <dsp:sp modelId="{616AE4C3-E65A-4ECC-9E40-ACDEC420B5E1}">
      <dsp:nvSpPr>
        <dsp:cNvPr id="0" name=""/>
        <dsp:cNvSpPr/>
      </dsp:nvSpPr>
      <dsp:spPr>
        <a:xfrm>
          <a:off x="6522952" y="1164231"/>
          <a:ext cx="206941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U</a:t>
          </a:r>
          <a:r>
            <a:rPr lang="es-MX" sz="1800" b="0" i="0" kern="1200" baseline="0"/>
            <a:t>tilización del material bélico</a:t>
          </a:r>
          <a:endParaRPr lang="es-CO" sz="1800" kern="1200"/>
        </a:p>
      </dsp:txBody>
      <dsp:txXfrm>
        <a:off x="6598729" y="1240008"/>
        <a:ext cx="1917858" cy="1400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334C-E3AE-4AA8-9417-E99CD2788AB9}">
      <dsp:nvSpPr>
        <dsp:cNvPr id="0" name=""/>
        <dsp:cNvSpPr/>
      </dsp:nvSpPr>
      <dsp:spPr>
        <a:xfrm>
          <a:off x="2955" y="0"/>
          <a:ext cx="3962526" cy="70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Conducción y coordinación de actividades</a:t>
          </a:r>
        </a:p>
      </dsp:txBody>
      <dsp:txXfrm>
        <a:off x="23725" y="20770"/>
        <a:ext cx="3920986" cy="667615"/>
      </dsp:txXfrm>
    </dsp:sp>
    <dsp:sp modelId="{EEAA58EE-3DFE-4BE4-B23B-3A355E8587D1}">
      <dsp:nvSpPr>
        <dsp:cNvPr id="0" name=""/>
        <dsp:cNvSpPr/>
      </dsp:nvSpPr>
      <dsp:spPr>
        <a:xfrm>
          <a:off x="4631186" y="0"/>
          <a:ext cx="3962526" cy="70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Método científico</a:t>
          </a:r>
        </a:p>
      </dsp:txBody>
      <dsp:txXfrm>
        <a:off x="4651956" y="20770"/>
        <a:ext cx="3920986" cy="6676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334C-E3AE-4AA8-9417-E99CD2788AB9}">
      <dsp:nvSpPr>
        <dsp:cNvPr id="0" name=""/>
        <dsp:cNvSpPr/>
      </dsp:nvSpPr>
      <dsp:spPr>
        <a:xfrm>
          <a:off x="2955" y="0"/>
          <a:ext cx="3962526" cy="70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Conducción y coordinación de actividades</a:t>
          </a:r>
        </a:p>
      </dsp:txBody>
      <dsp:txXfrm>
        <a:off x="23725" y="20770"/>
        <a:ext cx="3920986" cy="667615"/>
      </dsp:txXfrm>
    </dsp:sp>
    <dsp:sp modelId="{EEAA58EE-3DFE-4BE4-B23B-3A355E8587D1}">
      <dsp:nvSpPr>
        <dsp:cNvPr id="0" name=""/>
        <dsp:cNvSpPr/>
      </dsp:nvSpPr>
      <dsp:spPr>
        <a:xfrm>
          <a:off x="4631186" y="0"/>
          <a:ext cx="3962526" cy="70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Método científico</a:t>
          </a:r>
        </a:p>
      </dsp:txBody>
      <dsp:txXfrm>
        <a:off x="4651956" y="20770"/>
        <a:ext cx="3920986" cy="667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9CBA6-E834-4BA0-8E28-463B338F98F5}">
      <dsp:nvSpPr>
        <dsp:cNvPr id="0" name=""/>
        <dsp:cNvSpPr/>
      </dsp:nvSpPr>
      <dsp:spPr>
        <a:xfrm>
          <a:off x="648947" y="945"/>
          <a:ext cx="3475606" cy="208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Visión organizacional</a:t>
          </a:r>
        </a:p>
      </dsp:txBody>
      <dsp:txXfrm>
        <a:off x="648947" y="945"/>
        <a:ext cx="3475606" cy="2085363"/>
      </dsp:txXfrm>
    </dsp:sp>
    <dsp:sp modelId="{A79889A6-691A-4987-BFDF-720E58202108}">
      <dsp:nvSpPr>
        <dsp:cNvPr id="0" name=""/>
        <dsp:cNvSpPr/>
      </dsp:nvSpPr>
      <dsp:spPr>
        <a:xfrm>
          <a:off x="4472114" y="945"/>
          <a:ext cx="3475606" cy="208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Resolver conflictos intra organización</a:t>
          </a:r>
        </a:p>
      </dsp:txBody>
      <dsp:txXfrm>
        <a:off x="4472114" y="945"/>
        <a:ext cx="3475606" cy="2085363"/>
      </dsp:txXfrm>
    </dsp:sp>
    <dsp:sp modelId="{37D84841-B520-47B4-A765-B886DF98799E}">
      <dsp:nvSpPr>
        <dsp:cNvPr id="0" name=""/>
        <dsp:cNvSpPr/>
      </dsp:nvSpPr>
      <dsp:spPr>
        <a:xfrm>
          <a:off x="648947" y="2433869"/>
          <a:ext cx="3475606" cy="208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Solución para el conjunto</a:t>
          </a:r>
        </a:p>
      </dsp:txBody>
      <dsp:txXfrm>
        <a:off x="648947" y="2433869"/>
        <a:ext cx="3475606" cy="2085363"/>
      </dsp:txXfrm>
    </dsp:sp>
    <dsp:sp modelId="{69A63F02-1B54-4CEB-930C-2EEA4DF3E216}">
      <dsp:nvSpPr>
        <dsp:cNvPr id="0" name=""/>
        <dsp:cNvSpPr/>
      </dsp:nvSpPr>
      <dsp:spPr>
        <a:xfrm>
          <a:off x="4472114" y="2433869"/>
          <a:ext cx="3475606" cy="2085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Encontrar la mejor solución</a:t>
          </a:r>
        </a:p>
      </dsp:txBody>
      <dsp:txXfrm>
        <a:off x="4472114" y="2433869"/>
        <a:ext cx="3475606" cy="2085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BDE7-B4B0-458D-ADDA-803D9D3A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OPTIMIZACIÓN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177D3F-8C81-4CA5-8F8E-2F6F98DE8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1800" dirty="0">
                <a:effectLst/>
                <a:latin typeface="Albertus Medium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La Investigación de Operaciones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490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206FB-F1FB-4829-841A-254ABB0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Investigación de operaciones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4C7D69-4BA6-4725-BD87-19C78E6A6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18014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8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90CA4-F676-4DEE-BD4F-0E2A59C5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Breve historia de la investigación de operaciones 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60369ED-1A2B-4CA1-9682-7605F2013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3430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6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FE035-FB38-4B0E-8D36-3EC99EFB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968AF4-5F12-42A2-A13D-C509215C6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866189"/>
              </p:ext>
            </p:extLst>
          </p:nvPr>
        </p:nvGraphicFramePr>
        <p:xfrm>
          <a:off x="789629" y="1575822"/>
          <a:ext cx="8596668" cy="70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70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FE035-FB38-4B0E-8D36-3EC99EFB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968AF4-5F12-42A2-A13D-C509215C68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9629" y="1575822"/>
          <a:ext cx="8596668" cy="70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CCC07C-5FD2-4A58-9AE1-398CD036F138}"/>
              </a:ext>
            </a:extLst>
          </p:cNvPr>
          <p:cNvSpPr txBox="1">
            <a:spLocks/>
          </p:cNvSpPr>
          <p:nvPr/>
        </p:nvSpPr>
        <p:spPr>
          <a:xfrm>
            <a:off x="789629" y="2542044"/>
            <a:ext cx="8596668" cy="350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Observación y formulación de un problema</a:t>
            </a:r>
          </a:p>
          <a:p>
            <a:pPr lvl="1"/>
            <a:r>
              <a:rPr lang="es-CO" dirty="0"/>
              <a:t>Recolección de datos pertinentes</a:t>
            </a:r>
          </a:p>
          <a:p>
            <a:r>
              <a:rPr lang="es-CO" dirty="0"/>
              <a:t>Construcción de un modelo científico</a:t>
            </a:r>
          </a:p>
          <a:p>
            <a:pPr lvl="1"/>
            <a:r>
              <a:rPr lang="es-CO" dirty="0"/>
              <a:t>Matemático</a:t>
            </a:r>
          </a:p>
          <a:p>
            <a:pPr lvl="1"/>
            <a:r>
              <a:rPr lang="es-CO" dirty="0"/>
              <a:t>Representación lo más precisa de las características  ESENCIALES de la situación</a:t>
            </a:r>
          </a:p>
          <a:p>
            <a:r>
              <a:rPr lang="es-CO" dirty="0"/>
              <a:t>Conclusiones/soluciones válidas</a:t>
            </a:r>
          </a:p>
          <a:p>
            <a:r>
              <a:rPr lang="es-CO" dirty="0"/>
              <a:t>Realizar experimentos </a:t>
            </a:r>
          </a:p>
          <a:p>
            <a:r>
              <a:rPr lang="es-CO" dirty="0"/>
              <a:t>Realizar modificaciones y/o verificaciones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604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FE035-FB38-4B0E-8D36-3EC99EFB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968AF4-5F12-42A2-A13D-C509215C6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860070"/>
              </p:ext>
            </p:extLst>
          </p:nvPr>
        </p:nvGraphicFramePr>
        <p:xfrm>
          <a:off x="789629" y="1575822"/>
          <a:ext cx="8596668" cy="452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32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4A970-F0B7-4052-90DA-0772DBF8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OPTIMIZACIÓN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96468-ECA1-4C9D-B87B-26357EE4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95585" cy="5136776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/>
              <a:t>Los problemas de optimización se plantean muy a menudo en la industria, y la capacidad de resolverlos es una ventaja competitiva. Sin embargo, el modelado de problemas de Optimización requiere herramientas especiales y habilidades.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</a:rPr>
              <a:t>Un problema que no se entiende o se modela incorrectamente puede conducir a la solución equivocada o puede ser muy difícil de resolver</a:t>
            </a:r>
            <a:r>
              <a:rPr lang="es-MX" sz="2000" dirty="0"/>
              <a:t>. </a:t>
            </a:r>
          </a:p>
          <a:p>
            <a:r>
              <a:rPr lang="es-MX" sz="2000" dirty="0"/>
              <a:t>Al terminar este curso estarán en capacidad de: </a:t>
            </a:r>
          </a:p>
          <a:p>
            <a:pPr lvl="1"/>
            <a:r>
              <a:rPr lang="es-MX" sz="1800" dirty="0"/>
              <a:t>Identificar los objetivos y las limitaciones basados en las descripciones de los problemas del mundo real. </a:t>
            </a:r>
          </a:p>
          <a:p>
            <a:pPr lvl="1"/>
            <a:r>
              <a:rPr lang="es-MX" sz="1800" dirty="0"/>
              <a:t>Crear modelos de optimización matemática correspondiente a las descripciones de los problemas. </a:t>
            </a:r>
          </a:p>
          <a:p>
            <a:pPr lvl="1"/>
            <a:r>
              <a:rPr lang="es-MX" sz="1800" dirty="0"/>
              <a:t>Seleccionar y trabajar a través de una adecuada técnica de solución basada en el tipo de modelo. </a:t>
            </a:r>
          </a:p>
          <a:p>
            <a:pPr lvl="1"/>
            <a:r>
              <a:rPr lang="es-MX" sz="1800" dirty="0"/>
              <a:t>Utilizar software de optimización para llevar a cabo los análisis; interpretar los resultados. </a:t>
            </a:r>
          </a:p>
          <a:p>
            <a:pPr lvl="1"/>
            <a:r>
              <a:rPr lang="es-MX" sz="1800" dirty="0"/>
              <a:t>Hacer recomendaciones sólidas basadas en las soluciones, análisis, y las limitaciones de los modelos.</a:t>
            </a:r>
          </a:p>
        </p:txBody>
      </p:sp>
    </p:spTree>
    <p:extLst>
      <p:ext uri="{BB962C8B-B14F-4D97-AF65-F5344CB8AC3E}">
        <p14:creationId xmlns:p14="http://schemas.microsoft.com/office/powerpoint/2010/main" val="8869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8FDF-93B0-E26C-805D-5994EB28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6BF-7D9E-B988-1050-C71B4E2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OPTIMIZACIÓN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61562-1693-C721-1DF1-A27746AD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95585" cy="5136776"/>
          </a:xfrm>
        </p:spPr>
        <p:txBody>
          <a:bodyPr>
            <a:normAutofit/>
          </a:bodyPr>
          <a:lstStyle/>
          <a:p>
            <a:r>
              <a:rPr lang="es-MX" sz="2000" dirty="0"/>
              <a:t>Objetivos para el curso: </a:t>
            </a:r>
          </a:p>
          <a:p>
            <a:pPr lvl="1"/>
            <a:r>
              <a:rPr lang="es-MX" sz="1800" dirty="0"/>
              <a:t>Introducir al estudiante en el ambiente de la Investigación de Operaciones entendida ésta como un medio fundamental que soporta una toma acertada de decisiones. </a:t>
            </a:r>
          </a:p>
          <a:p>
            <a:pPr lvl="1"/>
            <a:r>
              <a:rPr lang="es-MX" sz="1800" dirty="0"/>
              <a:t>Proporcionar las herramientas y conocimientos necesarios para modelar problemas de optimización prácticos y obtener una solución. </a:t>
            </a:r>
          </a:p>
          <a:p>
            <a:pPr lvl="1"/>
            <a:r>
              <a:rPr lang="es-MX" sz="1800" dirty="0"/>
              <a:t>Propender por el trabajo en equipo y la apropiación de la modelación mediante el uso de talleres de aplicación y estudios de casos. </a:t>
            </a:r>
          </a:p>
          <a:p>
            <a:pPr lvl="1"/>
            <a:r>
              <a:rPr lang="es-MX" sz="1800" dirty="0"/>
              <a:t>Entender y aplicar el algoritmo Simplex para programación lineal y otros algoritmos para enfrentar y resolver problemas no lineales, enteros, y en estructuras de redes Conocer y aplicar herramientas computacionales (softwares) para resolver modelos de optimización. </a:t>
            </a:r>
          </a:p>
          <a:p>
            <a:pPr lvl="1"/>
            <a:r>
              <a:rPr lang="es-MX" sz="1800" dirty="0"/>
              <a:t>Capacitar al estudiante en la utilización de diferentes técnicas, algorítmicas y modelos como herramientas para resolver problemas de programación lineal, entera, no lineal, redes, dinámica y de proyectos. 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9765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4F4AD-2663-F0B9-73CE-75B34454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532EE-C674-0AA9-C924-FEA73992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OPTIMIZACIÓN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97019E-1021-D53D-483B-7FB3111A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75F7AC-58E0-0C74-8489-C57A607C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16" y="138506"/>
            <a:ext cx="7335274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EC24-225D-0ABE-C5E2-D067CE56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37EA-8885-7FA0-9C27-A3355CD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OPTIMIZACIÓN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CAC3F01-32FF-3F4F-A3BA-FA69EA39B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169" y="2849802"/>
            <a:ext cx="7478169" cy="1371791"/>
          </a:xfrm>
        </p:spPr>
      </p:pic>
    </p:spTree>
    <p:extLst>
      <p:ext uri="{BB962C8B-B14F-4D97-AF65-F5344CB8AC3E}">
        <p14:creationId xmlns:p14="http://schemas.microsoft.com/office/powerpoint/2010/main" val="274082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5BA8D-1A22-D9D5-67B8-0F24AC39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4F49C-B6C2-1286-B20A-0FA5DCC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OPTIMIZACIÓN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58BFAC2-6502-BF3D-64E1-554D94FC1F56}"/>
              </a:ext>
            </a:extLst>
          </p:cNvPr>
          <p:cNvSpPr txBox="1">
            <a:spLocks/>
          </p:cNvSpPr>
          <p:nvPr/>
        </p:nvSpPr>
        <p:spPr>
          <a:xfrm>
            <a:off x="477875" y="1403772"/>
            <a:ext cx="8995585" cy="513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Notas: </a:t>
            </a:r>
          </a:p>
          <a:p>
            <a:pPr lvl="1"/>
            <a:r>
              <a:rPr lang="es-MX" sz="1800" dirty="0"/>
              <a:t>2 Evaluaciones parciales 25% cada una. </a:t>
            </a:r>
          </a:p>
          <a:p>
            <a:pPr lvl="1"/>
            <a:r>
              <a:rPr lang="es-MX" sz="1800" dirty="0"/>
              <a:t>Un examen final 20%</a:t>
            </a:r>
          </a:p>
          <a:p>
            <a:pPr lvl="1"/>
            <a:r>
              <a:rPr lang="es-MX" sz="1800" dirty="0"/>
              <a:t>Trabajos en clase, talleres y otras actividades durante todo el semestre 30%</a:t>
            </a:r>
          </a:p>
          <a:p>
            <a:r>
              <a:rPr lang="es-MX" sz="2000" dirty="0"/>
              <a:t>LINEAMIENTO</a:t>
            </a:r>
          </a:p>
          <a:p>
            <a:pPr lvl="1"/>
            <a:r>
              <a:rPr lang="es-MX" sz="1800" dirty="0"/>
              <a:t>Se prohíbe sonidos provenientes de equipos electrónicos (celulares, computadores, etc.), esto acarrea penalidades sobre las notas de manera individual o grupal. (de 0,2 a 0,8 reducción nota evaluaciones y examen por cada sonido, puede ser individual o grupal)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16289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3BDA-72DC-3214-682D-69FFB72A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30D62-9BCF-266F-2FA7-664A325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 Y MODELO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9AE17-549B-073C-56E6-1D4F930D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36776"/>
          </a:xfrm>
        </p:spPr>
        <p:txBody>
          <a:bodyPr>
            <a:normAutofit/>
          </a:bodyPr>
          <a:lstStyle/>
          <a:p>
            <a:r>
              <a:rPr lang="es-CO" sz="2000" dirty="0"/>
              <a:t>¿Concepto de sistema?</a:t>
            </a:r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r>
              <a:rPr lang="es-CO" sz="2000" dirty="0"/>
              <a:t>¿Concepto de modelo?</a:t>
            </a:r>
          </a:p>
        </p:txBody>
      </p:sp>
    </p:spTree>
    <p:extLst>
      <p:ext uri="{BB962C8B-B14F-4D97-AF65-F5344CB8AC3E}">
        <p14:creationId xmlns:p14="http://schemas.microsoft.com/office/powerpoint/2010/main" val="26521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4A970-F0B7-4052-90DA-0772DBF8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 Y MODELO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B70E66C-8FDD-4775-AB3B-3020B4545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46387"/>
              </p:ext>
            </p:extLst>
          </p:nvPr>
        </p:nvGraphicFramePr>
        <p:xfrm>
          <a:off x="677334" y="1488613"/>
          <a:ext cx="8596668" cy="513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1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206FB-F1FB-4829-841A-254ABB0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Investigación de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4F75B-A4A1-490A-8947-AF5EB1BA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es la investigación de operaciones?</a:t>
            </a:r>
          </a:p>
        </p:txBody>
      </p:sp>
    </p:spTree>
    <p:extLst>
      <p:ext uri="{BB962C8B-B14F-4D97-AF65-F5344CB8AC3E}">
        <p14:creationId xmlns:p14="http://schemas.microsoft.com/office/powerpoint/2010/main" val="240189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565</Words>
  <Application>Microsoft Office PowerPoint</Application>
  <PresentationFormat>Panorámica</PresentationFormat>
  <Paragraphs>76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Albertus Medium</vt:lpstr>
      <vt:lpstr>Arial</vt:lpstr>
      <vt:lpstr>Calibri</vt:lpstr>
      <vt:lpstr>Trebuchet MS</vt:lpstr>
      <vt:lpstr>Wingdings 3</vt:lpstr>
      <vt:lpstr>Faceta</vt:lpstr>
      <vt:lpstr>OPTIMIZACIÓN</vt:lpstr>
      <vt:lpstr>OPTIMIZACIÓN</vt:lpstr>
      <vt:lpstr>OPTIMIZACIÓN</vt:lpstr>
      <vt:lpstr>OPTIMIZACIÓN</vt:lpstr>
      <vt:lpstr>OPTIMIZACIÓN</vt:lpstr>
      <vt:lpstr>OPTIMIZACIÓN</vt:lpstr>
      <vt:lpstr>SISTEMA Y MODELO </vt:lpstr>
      <vt:lpstr>SISTEMA Y MODELO </vt:lpstr>
      <vt:lpstr>Investigación de operaciones</vt:lpstr>
      <vt:lpstr>Investigación de operaciones</vt:lpstr>
      <vt:lpstr>Breve historia de la investigación de operaciones </vt:lpstr>
      <vt:lpstr>METODOLOGÍA</vt:lpstr>
      <vt:lpstr>METODOLOGÍA</vt:lpstr>
      <vt:lpstr>CARACTERÍSTICAS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</dc:title>
  <dc:creator>Henry Armando Percy Guzman</dc:creator>
  <cp:lastModifiedBy>Oswaldo  Rojas</cp:lastModifiedBy>
  <cp:revision>7</cp:revision>
  <dcterms:created xsi:type="dcterms:W3CDTF">2022-02-02T01:49:47Z</dcterms:created>
  <dcterms:modified xsi:type="dcterms:W3CDTF">2025-04-02T16:55:22Z</dcterms:modified>
</cp:coreProperties>
</file>