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notesSlides/notesSlide16.xml" ContentType="application/vnd.openxmlformats-officedocument.presentationml.notesSlide+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notesSlides/notesSlide19.xml" ContentType="application/vnd.openxmlformats-officedocument.presentationml.notesSlide+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7"/>
  </p:notesMasterIdLst>
  <p:sldIdLst>
    <p:sldId id="256" r:id="rId2"/>
    <p:sldId id="1781" r:id="rId3"/>
    <p:sldId id="1782" r:id="rId4"/>
    <p:sldId id="1835" r:id="rId5"/>
    <p:sldId id="1836" r:id="rId6"/>
    <p:sldId id="1837" r:id="rId7"/>
    <p:sldId id="1838" r:id="rId8"/>
    <p:sldId id="1839" r:id="rId9"/>
    <p:sldId id="1840" r:id="rId10"/>
    <p:sldId id="1810" r:id="rId11"/>
    <p:sldId id="1841" r:id="rId12"/>
    <p:sldId id="1842" r:id="rId13"/>
    <p:sldId id="1843" r:id="rId14"/>
    <p:sldId id="1844" r:id="rId15"/>
    <p:sldId id="1845" r:id="rId16"/>
    <p:sldId id="257" r:id="rId17"/>
    <p:sldId id="258" r:id="rId18"/>
    <p:sldId id="259" r:id="rId19"/>
    <p:sldId id="260" r:id="rId20"/>
    <p:sldId id="1846"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Lst>
  <p:sldSz cx="12192000" cy="6858000"/>
  <p:notesSz cx="6858000" cy="9144000"/>
  <p:embeddedFontLst>
    <p:embeddedFont>
      <p:font typeface="Quattrocento Sans" panose="020B0502050000020003" pitchFamily="34" charset="0"/>
      <p:regular r:id="rId38"/>
      <p:bold r:id="rId39"/>
      <p:italic r:id="rId40"/>
      <p:boldItalic r:id="rId41"/>
    </p:embeddedFont>
    <p:embeddedFont>
      <p:font typeface="Wingdings 2" panose="05020102010507070707" pitchFamily="18" charset="2"/>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4" roundtripDataSignature="AMtx7mi8cqeJ4gVsr04ZdTi/ih8W6WUE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1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4"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4.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1:23.535"/>
    </inkml:context>
    <inkml:brush xml:id="br0">
      <inkml:brushProperty name="width" value="0.05" units="cm"/>
      <inkml:brushProperty name="height" value="0.05" units="cm"/>
      <inkml:brushProperty name="color" value="#008C3A"/>
    </inkml:brush>
  </inkml:definitions>
  <inkml:trace contextRef="#ctx0" brushRef="#br0">2775 939 0 0 0,'-24'1'10'0'0,"-14"5"6272"0"0,-21 1 2389 0 0,-166 13-1586 0 0,180-12-6651 0 0,0 2 0 0 0,0 2 1 0 0,-43 18-1 0 0,83-28-414 0 0,-28 10 106 0 0,1 2-1 0 0,1 2 1 0 0,-35 21 0 0 0,-109 95 98 0 0,112-88-144 0 0,-48 35-99 0 0,-131 119-1 0 0,-71 118-451 0 0,211-201 289 0 0,5 5-1 0 0,-81 133 0 0 0,-125 290-177 0 0,233-393 225 0 0,7 4 0 0 0,-77 283 0 0 0,43 0-94 0 0,33 8 55 0 0,45-168 91 0 0,17 288-1 0 0,13-387-9 0 0,8-1 0 0 0,71 298-1 0 0,-56-358-67 0 0,5-2-1 0 0,5-2 0 0 0,76 140 1 0 0,-69-162-136 0 0,124 164 1 0 0,99 55-346 0 0,-200-240 337 0 0,111 82 0 0 0,-143-121 121 0 0,70 49-161 0 0,-61-45 289 0 0,364 242-299 0 0,-75-95 179 0 0,10-31 55 0 0,-229-100 83 0 0,-97-41 32 0 0,243 93-45 0 0,7-37 8 0 0,-273-66 43 0 0,510 80-13 0 0,19-67 94 0 0,-271-24 19 0 0,328-57-1 0 0,-350 24 88 0 0,-2-9 1 0 0,-3-11-1 0 0,245-102 0 0 0,404-213 1004 0 0,-53-70 398 0 0,-12-84-5 0 0,-771 502-1499 0 0,173-128 339 0 0,523-495 815 0 0,-561 480-754 0 0,233-291 0 0 0,50-165 346 0 0,-354 462-316 0 0,166-348-1 0 0,-98 79 224 0 0,-144 334-430 0 0,30-160 0 0 0,-59 244-279 0 0,45-264 483 0 0,-42 219-337 0 0,-3-1 0 0 0,-5-88 0 0 0,-15 5 64 0 0,12 119-197 0 0,2 12-18 0 0,-5-35 76 0 0,-13-50 0 0 0,4 48-1 0 0,-3 1 0 0 0,-49-98 0 0 0,-73-89 91 0 0,129 221-183 0 0,-90-127 12 0 0,-33 6-21 0 0,115 119 0 0 0,-80-75-49 0 0,-165-125 0 0 0,-458-224-275 0 0,238 215 89 0 0,-5 46 22 0 0,351 134 159 0 0,-115-36-55 0 0,-4 11 1 0 0,-445-69-1 0 0,344 97 78 0 0,265 35 30 0 0,-164-20 2 0 0,-317 13 19 0 0,471 19-12 0 0,-142 3 19 0 0,1 10 0 0 0,-324 59 1 0 0,216-1-21 0 0,302-60-6 0 0,-247 55-21 0 0,-231 106-58 0 0,10 38-126 0 0,474-190 171 0 0,-268 123-270 0 0,12 33-22 0 0,234-135 244 0 0,-684 452-1912 0 0,368-194-1043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50.143"/>
    </inkml:context>
    <inkml:brush xml:id="br0">
      <inkml:brushProperty name="width" value="0.05" units="cm"/>
      <inkml:brushProperty name="height" value="0.05" units="cm"/>
      <inkml:brushProperty name="color" value="#008C3A"/>
    </inkml:brush>
  </inkml:definitions>
  <inkml:trace contextRef="#ctx0" brushRef="#br0">494 605 22165 0 0,'5'34'0'0'0,"8"25"80"0"0,-5-29 128 0 0,-5-14 8 0 0,-2-9-48 0 0,1-4-8 0 0,-1 2-264 0 0,7 30 296 0 0,9 48 880 0 0,-13-49-1584 0 0,-1-11-1536 0 0,6 37 423 0 0,-2-2 385 0 0,-4-18-1593 0 0,-17-62-583 0 0</inkml:trace>
  <inkml:trace contextRef="#ctx0" brushRef="#br0" timeOffset="1">22 355 2809 0 0,'-1'0'393'0'0,"0"0"0"0"0,1 0 0 0 0,-1 0 0 0 0,0 1 1 0 0,1-1-1 0 0,-1 0 0 0 0,0 0 0 0 0,0 0 1 0 0,1 0-1 0 0,-1 0 0 0 0,0 0 0 0 0,1-1 0 0 0,-1 1 1 0 0,0 0-1 0 0,1 0 0 0 0,-1 0 0 0 0,1-1 1 0 0,-1 1-1 0 0,0 0 0 0 0,1-1 0 0 0,-1 1 0 0 0,1 0 1 0 0,-1-1-1 0 0,0 1 0 0 0,1-1 0 0 0,0 1 1 0 0,-1-1-1 0 0,1 1 0 0 0,-1-1 0 0 0,1 1 0 0 0,-1-1 1 0 0,1 0-1 0 0,0 1 0 0 0,0-1 0 0 0,-1 1 1 0 0,1-1-1 0 0,0 0 0 0 0,0 1 0 0 0,0-1 0 0 0,-1-1 1 0 0,4 1-304 0 0,-1-1 1 0 0,1 1 0 0 0,0 0 0 0 0,-1 0-1 0 0,1 0 1 0 0,0 1 0 0 0,0-1 0 0 0,0 1-1 0 0,4-1 1 0 0,-1 0 6 0 0,40-4 203 0 0,-18 2 62 0 0,31-6 0 0 0,14-4 3 0 0,-51 10-296 0 0,-1 0 0 0 0,0-2-1 0 0,31-10 1 0 0,77-30-89 0 0,-116 39-5 0 0,0-1-1 0 0,0 0 0 0 0,-1 0 0 0 0,12-10 1 0 0,19-11-44 0 0,-12 11-137 0 0,1 0-1 0 0,45-16 1 0 0,-54 24-443 0 0,-2-2 0 0 0,25-14 0 0 0,-10 5-482 0 0,1-5-847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3.310"/>
    </inkml:context>
    <inkml:brush xml:id="br0">
      <inkml:brushProperty name="width" value="0.05" units="cm"/>
      <inkml:brushProperty name="height" value="0.05" units="cm"/>
      <inkml:brushProperty name="color" value="#008C3A"/>
    </inkml:brush>
  </inkml:definitions>
  <inkml:trace contextRef="#ctx0" brushRef="#br0">10 1283 13403 0 0,'-4'-5'268'0'0,"-2"-4"349"0"0,6 9-601 0 0,0-1 0 0 0,0 1 0 0 0,0 0 0 0 0,0 0 0 0 0,0 0 0 0 0,0 0 0 0 0,0 0 0 0 0,0-1 0 0 0,0 1 0 0 0,0 0 0 0 0,0 0 0 0 0,0 0 0 0 0,0 0 0 0 0,0 0 0 0 0,1-1 0 0 0,-1 1 0 0 0,0 0 0 0 0,0 0 0 0 0,0 0 0 0 0,0 0 0 0 0,0 0 0 0 0,0 0 0 0 0,0 0 0 0 0,0-1 0 0 0,0 1 0 0 0,1 0 0 0 0,-1 0 0 0 0,0 0 0 0 0,0 0 0 0 0,0 0-1 0 0,0 0 1 0 0,0 0 0 0 0,0 0 0 0 0,1 0 0 0 0,-1 0 0 0 0,0 0 0 0 0,0 0 0 0 0,0 0 0 0 0,0 0 0 0 0,0 0 0 0 0,1 0 0 0 0,-1 0 0 0 0,0 0 0 0 0,0 0 0 0 0,0 0 0 0 0,0 0 0 0 0,0 0 0 0 0,1 0 0 0 0,-1 0 0 0 0,0 0 0 0 0,2-2 164 0 0,-1 1 1 0 0,1-1-1 0 0,-1 0 0 0 0,0 0 0 0 0,0 0 1 0 0,1 0-1 0 0,-1 0 0 0 0,0 0 0 0 0,1-3 1 0 0,-2 5-115 0 0,21-64 2301 0 0,-8 27-1452 0 0,15-60 0 0 0,4-10-309 0 0,-11 49-372 0 0,80-238 215 0 0,-85 250-439 0 0,33-70 0 0 0,-11 32-26 0 0,-27 60-37 0 0,28-44-1 0 0,-14 28-72 0 0,-13 19-282 0 0,1 0 1 0 0,1 1 0 0 0,1 1 0 0 0,31-33-1 0 0,-40 47 75 0 0,1 0-1 0 0,-1 1 1 0 0,0-1-1 0 0,1 2 0 0 0,12-6 1 0 0,-11 5-541 0 0,0 1 1 0 0,0-2-1 0 0,8-6 0 0 0,1 1-2245 0 0,10 2-1240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3.840"/>
    </inkml:context>
    <inkml:brush xml:id="br0">
      <inkml:brushProperty name="width" value="0.05" units="cm"/>
      <inkml:brushProperty name="height" value="0.05" units="cm"/>
      <inkml:brushProperty name="color" value="#008C3A"/>
    </inkml:brush>
  </inkml:definitions>
  <inkml:trace contextRef="#ctx0" brushRef="#br0">141 154 4257 0 0,'6'9'12733'0'0,"-9"-17"-10644"0"0,3 7-2081 0 0,-1 1-1 0 0,1-1 1 0 0,0 0 0 0 0,0 1 0 0 0,0-1 0 0 0,0 0 0 0 0,0 1 0 0 0,0-1-1 0 0,0 0 1 0 0,0 1 0 0 0,0-1 0 0 0,0 0 0 0 0,0 0 0 0 0,0 1 0 0 0,1-1-1 0 0,-1 0 1 0 0,0 1 0 0 0,0-1 0 0 0,1 1 0 0 0,-1-1 0 0 0,0 0 0 0 0,1 1-1 0 0,0-1 1 0 0,15-17-46 0 0,-10 11 49 0 0,11-9-45 0 0,0 0 1 0 0,37-26-1 0 0,-45 36 11 0 0,1-1 0 0 0,0 2 0 0 0,0-1 1 0 0,18-6-1 0 0,-25 11 22 0 0,0 1 0 0 0,0-1 0 0 0,0 0 0 0 0,0 1 0 0 0,0-1 0 0 0,0 1 0 0 0,0 0 1 0 0,0 0-1 0 0,0 1 0 0 0,0-1 0 0 0,0 0 0 0 0,0 1 0 0 0,0 0 0 0 0,0 0 0 0 0,0 0 0 0 0,-1 0 0 0 0,1 0 0 0 0,0 0 0 0 0,0 1 0 0 0,-1-1 1 0 0,1 1-1 0 0,-1 0 0 0 0,4 3 0 0 0,-5-4 5 0 0,1 1 0 0 0,-1-1 0 0 0,0 1 0 0 0,0-1 0 0 0,0 1 1 0 0,0 0-1 0 0,0 0 0 0 0,0-1 0 0 0,-1 1 0 0 0,1 0 0 0 0,0 0 1 0 0,-1 0-1 0 0,0 0 0 0 0,1 0 0 0 0,-1 0 0 0 0,0 0 0 0 0,0 0 0 0 0,0 3 1 0 0,0 5 16 0 0,7 27 78 0 0,-4-20 17 0 0,3 35 1 0 0,-6-34-74 0 0,2 2 28 0 0,-2 0 0 0 0,-1 1 0 0 0,0-1 0 0 0,-1 0 0 0 0,-1 0 0 0 0,-9 27 0 0 0,4-21-14 0 0,1-5 17 0 0,-1 0 1 0 0,0 0-1 0 0,-23 37 1 0 0,13-29-14 0 0,-2 5 18 0 0,-1-2-1 0 0,-2 0 1 0 0,-42 47 0 0 0,46-62-50 0 0,-23 26 23 0 0,35-34-45 0 0,-1-1 1 0 0,0-1-1 0 0,0 1 0 0 0,0-1 1 0 0,-1-1-1 0 0,0 1 0 0 0,-1-2 1 0 0,1 1-1 0 0,-15 5 0 0 0,18-9-8 0 0,0 1 0 0 0,1 0-1 0 0,-1 0 1 0 0,-7 6 0 0 0,13-9 6 0 0,1-1-1 0 0,-1 1 1 0 0,0 0 0 0 0,1 0 0 0 0,-1-1 0 0 0,0 1 0 0 0,0 0-1 0 0,1-1 1 0 0,-1 1 0 0 0,0 0 0 0 0,0-1 0 0 0,1 1 0 0 0,-1-1-1 0 0,0 1 1 0 0,0 0 0 0 0,0-1 0 0 0,0 1 0 0 0,1-1 0 0 0,-1 1-1 0 0,0-1 1 0 0,0 1 0 0 0,0 0 0 0 0,0-1 0 0 0,0 1-1 0 0,0-1 1 0 0,0 1 0 0 0,0-1 0 0 0,0 1 0 0 0,-1 0 0 0 0,1-1-1 0 0,0 1 1 0 0,0-1 0 0 0,0 1 0 0 0,0 0 0 0 0,-1-1 0 0 0,1 1-1 0 0,0-1 1 0 0,0 1 0 0 0,-1 0 0 0 0,1-1 0 0 0,0 1 0 0 0,0 0-1 0 0,-1 0 1 0 0,1-1 0 0 0,0 1 0 0 0,-1 0 0 0 0,1 0 0 0 0,-1-1-1 0 0,0 1 1 0 0,18-1 267 0 0,-12 1-222 0 0,0 0 0 0 0,-1 0 0 0 0,1 0 0 0 0,0 0 0 0 0,-1 1 0 0 0,1 0 0 0 0,0 0 0 0 0,-1 0 0 0 0,8 3 0 0 0,25 10 452 0 0,67 17-1 0 0,-30-11-298 0 0,21 8-187 0 0,-83-25-22 0 0,0 0 0 0 0,1-1 0 0 0,-1 0 0 0 0,20-1-1 0 0,25 4-207 0 0,-51-3 90 0 0,-1-1 0 0 0,0 0 0 0 0,1-1 0 0 0,-1 1 0 0 0,1-1 0 0 0,-1 0 0 0 0,1 0 1 0 0,-1-1-1 0 0,0 1 0 0 0,1-1 0 0 0,-1 0 0 0 0,0-1 0 0 0,1 1 0 0 0,-1-1 1 0 0,0 0-1 0 0,6-4 0 0 0,45-20-3738 0 0,-30 14 309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4.638"/>
    </inkml:context>
    <inkml:brush xml:id="br0">
      <inkml:brushProperty name="width" value="0.05" units="cm"/>
      <inkml:brushProperty name="height" value="0.05" units="cm"/>
      <inkml:brushProperty name="color" value="#008C3A"/>
    </inkml:brush>
  </inkml:definitions>
  <inkml:trace contextRef="#ctx0" brushRef="#br0">34 20 2593 0 0,'-2'5'4059'0'0,"2"-5"-3908"0"0,-1 0-1 0 0,1 0 0 0 0,0 0 1 0 0,0 1-1 0 0,0-1 0 0 0,0 0 1 0 0,-1 0-1 0 0,1 0 0 0 0,0 0 1 0 0,0 0-1 0 0,0 0 0 0 0,-1 0 1 0 0,1 0-1 0 0,0 0 1 0 0,0 0-1 0 0,0 0 0 0 0,-1 0 1 0 0,1 0-1 0 0,0-1 0 0 0,-14 8 3999 0 0,8 0-3553 0 0,-2 3 1847 0 0,8-10-2386 0 0,0 1-1 0 0,0-1 1 0 0,0 0 0 0 0,0 0-1 0 0,0 0 1 0 0,0 0 0 0 0,0 0-1 0 0,0 1 1 0 0,0-1 0 0 0,0 0 0 0 0,0 0-1 0 0,0 0 1 0 0,0 0 0 0 0,0 0-1 0 0,0 1 1 0 0,0-1 0 0 0,0 0-1 0 0,1 0 1 0 0,-1 0 0 0 0,0 0-1 0 0,0 0 1 0 0,0 0 0 0 0,0 1 0 0 0,0-1-1 0 0,0 0 1 0 0,0 0 0 0 0,0 0-1 0 0,1 0 1 0 0,-1 0 0 0 0,0 0-1 0 0,0 0 1 0 0,0 0 0 0 0,0 0-1 0 0,0 0 1 0 0,0 1 0 0 0,1-1 0 0 0,-1 0-1 0 0,0 0 1 0 0,0 0 0 0 0,0 0-1 0 0,0 0 1 0 0,0 0 0 0 0,1 0-1 0 0,-1 0 1 0 0,0 0 0 0 0,13-6 1551 0 0,23 4-1209 0 0,-26 2-337 0 0,0 0-1 0 0,0-1 1 0 0,1 0-1 0 0,15-5 1 0 0,-20 5-41 0 0,0 0 0 0 0,0 0 0 0 0,-1 1 0 0 0,1 0 0 0 0,0 0 0 0 0,7 1 1 0 0,-8-1-20 0 0,0 1 0 0 0,1-1 0 0 0,-1 0 0 0 0,0-1 0 0 0,1 1 1 0 0,7-3-1 0 0,29-6-11 0 0,-34 8 3 0 0,0 0 1 0 0,1-1-1 0 0,-1 0 0 0 0,0-1 1 0 0,12-4-1 0 0,-17 5-54 0 0,0 1 0 0 0,1 0 0 0 0,-1 0 0 0 0,1 0 1 0 0,-1 0-1 0 0,1 1 0 0 0,0 0 0 0 0,-1-1 0 0 0,1 1 0 0 0,0 0 0 0 0,4 1 0 0 0,12 0-2220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5.055"/>
    </inkml:context>
    <inkml:brush xml:id="br0">
      <inkml:brushProperty name="width" value="0.05" units="cm"/>
      <inkml:brushProperty name="height" value="0.05" units="cm"/>
      <inkml:brushProperty name="color" value="#008C3A"/>
    </inkml:brush>
  </inkml:definitions>
  <inkml:trace contextRef="#ctx0" brushRef="#br0">0 75 4369 0 0,'22'9'8312'0'0,"12"0"-4390"0"0,6 3-2844 0 0,-28-9-893 0 0,0-1 1 0 0,0 0-1 0 0,0-1 0 0 0,0 0 1 0 0,0-1-1 0 0,0 0 0 0 0,0-1 1 0 0,13-2-1 0 0,1 1-95 0 0,-7 0-297 0 0,0-1 1 0 0,-1 0-1 0 0,1-1 1 0 0,-1-1-1 0 0,0-1 1 0 0,0 0-1 0 0,32-18 0 0 0,-44 21-371 0 0,0-1 0 0 0,0 0 0 0 0,-1 0 0 0 0,1-1 0 0 0,4-5 0 0 0,0 0-801 0 0,10-4-2070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5.693"/>
    </inkml:context>
    <inkml:brush xml:id="br0">
      <inkml:brushProperty name="width" value="0.05" units="cm"/>
      <inkml:brushProperty name="height" value="0.05" units="cm"/>
      <inkml:brushProperty name="color" value="#008C3A"/>
    </inkml:brush>
  </inkml:definitions>
  <inkml:trace contextRef="#ctx0" brushRef="#br0">1 0 2288 0 0,'5'4'11122'0'0,"5"-2"-8637"0"0,9 2-2507 0 0,81 38 1931 0 0,-80-33-1504 0 0,-11-6-207 0 0,1 0 0 0 0,0 0 0 0 0,12 1 0 0 0,9 3 211 0 0,-24-5-330 0 0,0 1 1 0 0,0 1-1 0 0,0 0 0 0 0,0 0 0 0 0,-1 0 0 0 0,9 7 1 0 0,13 10 101 0 0,-23-18-150 0 0,-1 0-1 0 0,0 1 0 0 0,0 0 0 0 0,0-1 0 0 0,0 1 1 0 0,-1 1-1 0 0,1-1 0 0 0,-1 1 0 0 0,0-1 0 0 0,0 1 1 0 0,-1 0-1 0 0,1 0 0 0 0,-1 0 0 0 0,1 6 1 0 0,-1-5-85 0 0,0-1 1 0 0,0 1-1 0 0,-1 0 1 0 0,0 0-1 0 0,-1 0 1 0 0,1 1 0 0 0,-1-1-1 0 0,0 0 1 0 0,0 0-1 0 0,-1 0 1 0 0,0 0-1 0 0,-2 8 1 0 0,2-11-92 0 0,-1-1 1 0 0,1 1-1 0 0,0-1 0 0 0,-1 0 1 0 0,1 1-1 0 0,-1-1 1 0 0,-3 3-1 0 0,-6 11-2298 0 0,6-2-509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6.249"/>
    </inkml:context>
    <inkml:brush xml:id="br0">
      <inkml:brushProperty name="width" value="0.05" units="cm"/>
      <inkml:brushProperty name="height" value="0.05" units="cm"/>
      <inkml:brushProperty name="color" value="#008C3A"/>
    </inkml:brush>
  </inkml:definitions>
  <inkml:trace contextRef="#ctx0" brushRef="#br0">1 0 19676 0 0,'7'6'-32'0'0,"-2"-1"0"0"0,-1-2-96 0 0,1 0 32 0 0,-5-5-208 0 0,0 1-232 0 0,6-2-2169 0 0,6 1 1065 0 0,3 1-1721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6.713"/>
    </inkml:context>
    <inkml:brush xml:id="br0">
      <inkml:brushProperty name="width" value="0.05" units="cm"/>
      <inkml:brushProperty name="height" value="0.05" units="cm"/>
      <inkml:brushProperty name="color" value="#008C3A"/>
    </inkml:brush>
  </inkml:definitions>
  <inkml:trace contextRef="#ctx0" brushRef="#br0">313 1 2425 0 0,'-1'1'12734'0'0,"-1"5"-10157"0"0,-5 18-2967 0 0,1-11 615 0 0,-1 0-1 0 0,0-1 0 0 0,-1 1 0 0 0,0-2 1 0 0,-1 1-1 0 0,-20 20 0 0 0,5-7-180 0 0,1 2 0 0 0,2 0-1 0 0,0 2 1 0 0,2 0 0 0 0,-21 43 0 0 0,25-45-55 0 0,10-19 5 0 0,0 1-1 0 0,1-1 0 0 0,0 1 1 0 0,1 0-1 0 0,-1 0 0 0 0,-2 16 0 0 0,-6 39-31 0 0,-8 59 8 0 0,19-108 37 0 0,0 0 0 0 0,1 0 1 0 0,0 0-1 0 0,1 0 0 0 0,1 0 1 0 0,4 15-1 0 0,-5-25-9 0 0,1 0 0 0 0,0 0-1 0 0,0 0 1 0 0,1-1 0 0 0,-1 1 0 0 0,1-1 0 0 0,0 0-1 0 0,0 1 1 0 0,0-1 0 0 0,1-1 0 0 0,-1 1 0 0 0,7 4-1 0 0,-9-6-3 0 0,1-1-1 0 0,0 0 0 0 0,0 1 0 0 0,0-1 1 0 0,0 0-1 0 0,0 0 0 0 0,0 0 0 0 0,0 0 1 0 0,0-1-1 0 0,1 1 0 0 0,-1-1 1 0 0,0 1-1 0 0,0-1 0 0 0,1 0 0 0 0,-1 1 1 0 0,0-1-1 0 0,0 0 0 0 0,1-1 0 0 0,-1 1 1 0 0,0 0-1 0 0,0-1 0 0 0,1 1 0 0 0,-1-1 1 0 0,0 0-1 0 0,0 0 0 0 0,0 0 1 0 0,0 0-1 0 0,0 0 0 0 0,3-2 0 0 0,0-1-7 0 0,6-3 18 0 0,0-1-1 0 0,0 0 0 0 0,-1-1 1 0 0,-1 0-1 0 0,1 0 0 0 0,-2-1 1 0 0,1-1-1 0 0,12-20 0 0 0,7-16 92 0 0,-18 32-15 0 0,-1 0 1 0 0,-1 0-1 0 0,0 0 0 0 0,-1-1 0 0 0,7-24 0 0 0,-14 37-62 0 0,1 0-1 0 0,-1 0 1 0 0,0 0-1 0 0,0 0 0 0 0,-1 0 1 0 0,1 0-1 0 0,-1 0 0 0 0,1 0 1 0 0,-1 0-1 0 0,0 0 1 0 0,0 0-1 0 0,0 0 0 0 0,-1 1 1 0 0,1-1-1 0 0,0 0 0 0 0,-1 1 1 0 0,0-1-1 0 0,0 1 0 0 0,0-1 1 0 0,0 1-1 0 0,0 0 1 0 0,0 0-1 0 0,-1 0 0 0 0,1 0 1 0 0,-1 0-1 0 0,1 1 0 0 0,-1-1 1 0 0,0 1-1 0 0,-3-2 0 0 0,-1-1-117 0 0,0 1-1 0 0,-1 0 0 0 0,0 1 0 0 0,1-1 1 0 0,-1 1-1 0 0,0 1 0 0 0,0-1 0 0 0,0 1 1 0 0,-15 1-1 0 0,9 1-960 0 0,0 0 1 0 0,-21 6 0 0 0,16-2-743 0 0</inkml:trace>
  <inkml:trace contextRef="#ctx0" brushRef="#br0" timeOffset="1">518 399 19068 0 0,'-10'10'-31'0'0,"4"-3"14"0"0,0-1 1 0 0,0 1 0 0 0,0 1 0 0 0,0-1-1 0 0,1 1 1 0 0,1 0 0 0 0,-8 17 0 0 0,8-15-44 0 0,0 0 0 0 0,1 1 1 0 0,0 0-1 0 0,1 0 0 0 0,0 0 0 0 0,1 0 1 0 0,0 18-1 0 0,2-25 25 0 0,-1 0-1 0 0,1 0 1 0 0,0-1-1 0 0,0 1 1 0 0,0 0-1 0 0,1 0 1 0 0,-1-1-1 0 0,1 1 1 0 0,0-1-1 0 0,0 1 1 0 0,0-1-1 0 0,0 0 1 0 0,1 0-1 0 0,-1 0 1 0 0,1 0-1 0 0,0 0 1 0 0,0-1-1 0 0,0 1 1 0 0,0-1-1 0 0,0 1 1 0 0,1-1-1 0 0,-1 0 1 0 0,1-1-1 0 0,-1 1 1 0 0,5 1-1 0 0,0-1 24 0 0,-1 0-1 0 0,1 0 0 0 0,0-1 0 0 0,0 0 0 0 0,0-1 0 0 0,0 1 0 0 0,0-1 1 0 0,0-1-1 0 0,0 0 0 0 0,9-2 0 0 0,-8-1 102 0 0,1 0-1 0 0,-1-1 1 0 0,-1 0-1 0 0,1 0 1 0 0,-1-1-1 0 0,0 0 1 0 0,0-1-1 0 0,0 1 1 0 0,-1-2-1 0 0,7-7 1 0 0,-10 9 4 0 0,0-1 1 0 0,0 0-1 0 0,0 1 1 0 0,-1-1-1 0 0,0-1 1 0 0,3-10-1 0 0,-1 4 43 0 0,-3 6-52 0 0,0 0-1 0 0,-1 0 1 0 0,0-1-1 0 0,0 1 0 0 0,-1-1 1 0 0,0 1-1 0 0,0-1 0 0 0,-1 1 1 0 0,-2-11-1 0 0,-2-22 132 0 0,4 29-194 0 0,-1 1 0 0 0,-1-1 0 0 0,0 1 0 0 0,0 0 0 0 0,-1 0 0 0 0,-1 0 0 0 0,0 0 0 0 0,0 1 0 0 0,-1-1 0 0 0,-1 1 0 0 0,1 1 0 0 0,-2-1 0 0 0,-9-10 0 0 0,9 13-109 0 0,0 0 1 0 0,-1 1-1 0 0,1 0 0 0 0,-1 0 0 0 0,0 0 0 0 0,-1 1 0 0 0,1 1 0 0 0,-12-4 0 0 0,-1 0-1213 0 0,-1 1 0 0 0,-36-6 0 0 0,33 11-1306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7.247"/>
    </inkml:context>
    <inkml:brush xml:id="br0">
      <inkml:brushProperty name="width" value="0.05" units="cm"/>
      <inkml:brushProperty name="height" value="0.05" units="cm"/>
      <inkml:brushProperty name="color" value="#008C3A"/>
    </inkml:brush>
  </inkml:definitions>
  <inkml:trace contextRef="#ctx0" brushRef="#br0">234 1 5513 0 0,'-34'64'6748'0'0,"16"-27"-4818"0"0,-35 86 564 0 0,8-14-1726 0 0,34-86-685 0 0,-7 27-1 0 0,-2 6-76 0 0,13-38-90 0 0,1-1-1 0 0,1 1 1 0 0,0 1 0 0 0,1-1 0 0 0,1 1 0 0 0,1-1 0 0 0,1 1 0 0 0,0 0 0 0 0,1 0-1 0 0,3 19 1 0 0,-2-34 61 0 0,0-1-1 0 0,0 1 1 0 0,0-1-1 0 0,0 1 0 0 0,1-1 1 0 0,-1 1-1 0 0,1-1 1 0 0,0 0-1 0 0,0 0 1 0 0,0 0-1 0 0,0 0 1 0 0,1 0-1 0 0,-1 0 1 0 0,1-1-1 0 0,0 1 0 0 0,0-1 1 0 0,0 0-1 0 0,0 0 1 0 0,0 0-1 0 0,0 0 1 0 0,0 0-1 0 0,1-1 1 0 0,-1 1-1 0 0,5 0 1 0 0,-2 0 33 0 0,0 0 0 0 0,0 0 0 0 0,1-1 0 0 0,-1 0 1 0 0,1 0-1 0 0,-1-1 0 0 0,1 0 0 0 0,-1 0 1 0 0,1 0-1 0 0,-1-1 0 0 0,0 0 0 0 0,1 0 1 0 0,6-3-1 0 0,4-1 95 0 0,-7 2 17 0 0,0-1 1 0 0,-1 1-1 0 0,1-2 1 0 0,-1 1 0 0 0,0-1-1 0 0,0 0 1 0 0,0-1-1 0 0,11-10 1 0 0,-4-1 254 0 0,1 1 1 0 0,29-22-1 0 0,-34 27-207 0 0,-1 0-1 0 0,-1 0 0 0 0,0-1 1 0 0,0-1-1 0 0,-1 1 1 0 0,-1-1-1 0 0,0-1 0 0 0,8-19 1 0 0,-13 25-104 0 0,0 0 0 0 0,-1 0 0 0 0,-1 0-1 0 0,1-1 1 0 0,-1 1 0 0 0,-1 0 0 0 0,0-1 0 0 0,0 1 0 0 0,0 0 0 0 0,-1-1 0 0 0,0 1 0 0 0,-5-15 0 0 0,1 9-39 0 0,-1 0-1 0 0,0 0 1 0 0,-1 0-1 0 0,-1 1 0 0 0,0 0 1 0 0,-1 0-1 0 0,0 1 1 0 0,-1 0-1 0 0,0 1 1 0 0,-1 0-1 0 0,-13-10 1 0 0,2 5-566 0 0,-25-14 0 0 0,7 5-3215 0 0,27 15 944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54.389"/>
    </inkml:context>
    <inkml:brush xml:id="br0">
      <inkml:brushProperty name="width" value="0.05" units="cm"/>
      <inkml:brushProperty name="height" value="0.05" units="cm"/>
      <inkml:brushProperty name="color" value="#008C3A"/>
    </inkml:brush>
  </inkml:definitions>
  <inkml:trace contextRef="#ctx0" brushRef="#br0">59 456 4777 0 0,'-4'-1'1430'0'0,"0"0"0"0"0,0-1 0 0 0,0 1 0 0 0,0-1 0 0 0,-6-4 0 0 0,8 4-1240 0 0,-1 1 1 0 0,1-1-1 0 0,0 1 0 0 0,0-1 1 0 0,-1 0-1 0 0,1 0 0 0 0,0 0 1 0 0,0-1-1 0 0,1 1 0 0 0,-1 0 1 0 0,0-1-1 0 0,-1-4 0 0 0,2 6-124 0 0,1 0 0 0 0,0 0-1 0 0,0 0 1 0 0,0 0 0 0 0,0 0-1 0 0,0 0 1 0 0,0 0 0 0 0,1 0-1 0 0,-1 0 1 0 0,0 0 0 0 0,0 0-1 0 0,1 1 1 0 0,-1-1 0 0 0,0 0-1 0 0,1 0 1 0 0,-1 0 0 0 0,1 0-1 0 0,0 0 1 0 0,-1 1 0 0 0,1-1-1 0 0,-1 0 1 0 0,1 0 0 0 0,0 1-1 0 0,0-1 1 0 0,-1 0 0 0 0,1 1-1 0 0,0-1 1 0 0,0 1 0 0 0,0-1-1 0 0,0 1 1 0 0,0 0 0 0 0,1-1-1 0 0,30-7 417 0 0,-30 8-454 0 0,150-22 1036 0 0,164-17-546 0 0,-139 25-467 0 0,101-4-85 0 0,504-28-137 0 0,-352 27 171 0 0,-80 5 91 0 0,520-19 416 0 0,-542 28-233 0 0,23-1 33 0 0,581 7 577 0 0,72-10-7 0 0,-694 6-605 0 0,289-12 165 0 0,-19-10-8 0 0,-540 23-408 0 0,887-34 395 0 0,-229 3-288 0 0,212-3-87 0 0,-843 33-45 0 0,106 2 0 0 0,68 13-180 0 0,-229-11-7 0 0,0 0 0 0 0,1 0 1 0 0,-1-2-1 0 0,0 1 0 0 0,1-2 1 0 0,18-4-1 0 0,-20 5-3643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55.118"/>
    </inkml:context>
    <inkml:brush xml:id="br0">
      <inkml:brushProperty name="width" value="0.05" units="cm"/>
      <inkml:brushProperty name="height" value="0.05" units="cm"/>
      <inkml:brushProperty name="color" value="#008C3A"/>
    </inkml:brush>
  </inkml:definitions>
  <inkml:trace contextRef="#ctx0" brushRef="#br0">4522 0 9042 0 0,'-49'82'7618'0'0,"-3"-3"-4474"0"0,-117 149-3965 0 0,134-182 1582 0 0,-183 241-1021 0 0,170-223 152 0 0,-79 105-8 0 0,-396 565 55 0 0,419-586 158 0 0,-282 409 501 0 0,127-171 106 0 0,50-73 36 0 0,35-63-122 0 0,-115 173 494 0 0,-390 615 1037 0 0,493-733-1699 0 0,46-74-251 0 0,-290 459 302 0 0,352-560-403 0 0,-33 53 41 0 0,88-150-129 0 0,-22 32-19 0 0,-56 108 0 0 0,88-147-266 0 0,-26 38 0 0 0,35-59 17 0 0,0 1 0 0 0,0-1 0 0 0,1 1 0 0 0,0 0 0 0 0,0 1 1 0 0,0-1-1 0 0,1 0 0 0 0,0 1 0 0 0,0-1 0 0 0,0 1 0 0 0,1-1 1 0 0,0 1-1 0 0,1 0 0 0 0,-1 9 0 0 0,6 1-2396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53.562"/>
    </inkml:context>
    <inkml:brush xml:id="br0">
      <inkml:brushProperty name="width" value="0.05" units="cm"/>
      <inkml:brushProperty name="height" value="0.05" units="cm"/>
      <inkml:brushProperty name="color" value="#008C3A"/>
    </inkml:brush>
  </inkml:definitions>
  <inkml:trace contextRef="#ctx0" brushRef="#br0">0 268 4345 0 0,'8'-29'10045'0'0,"12"-16"-8792"0"0,-13 29-407 0 0,-2 5-729 0 0,0 2 1 0 0,1-1-1 0 0,0 0 0 0 0,0 1 1 0 0,1 0-1 0 0,1 1 0 0 0,14-14 1 0 0,-7 9-62 0 0,2 1 1 0 0,-1 0 0 0 0,28-13-1 0 0,-33 20-58 0 0,0 1 0 0 0,0 1 0 0 0,0 0 0 0 0,0 0 0 0 0,0 1 0 0 0,22-1 0 0 0,-3 0-2 0 0,-23 2 9 0 0,0 1 0 0 0,0 0 0 0 0,0 0 0 0 0,0 0 0 0 0,0 1 0 0 0,11 3 0 0 0,-14-3-1 0 0,-1 0-1 0 0,1 0 1 0 0,-1 0 0 0 0,0 1 0 0 0,0-1 0 0 0,1 1-1 0 0,-1 0 1 0 0,0 0 0 0 0,0 0 0 0 0,-1 0 0 0 0,1 0-1 0 0,0 1 1 0 0,-1-1 0 0 0,3 4 0 0 0,0 1 29 0 0,-1-1 0 0 0,-1 0 0 0 0,1 1 0 0 0,-1 0 0 0 0,0-1 1 0 0,0 1-1 0 0,-1 1 0 0 0,0-1 0 0 0,0 0 0 0 0,-1 0 0 0 0,0 1 0 0 0,0-1 0 0 0,-1 1 0 0 0,0-1 1 0 0,0 1-1 0 0,-1-1 0 0 0,-2 14 0 0 0,-2-1 98 0 0,-1 0 1 0 0,0-1-1 0 0,-2 1 0 0 0,0-1 1 0 0,-19 31-1 0 0,-65 84 561 0 0,-6-15-258 0 0,92-111-423 0 0,-24 35-43 0 0,28-40 13 0 0,0 1 1 0 0,0 0 0 0 0,1-1-1 0 0,-1 1 1 0 0,1 0 0 0 0,0 0-1 0 0,0 0 1 0 0,0 0 0 0 0,0 7 0 0 0,1-9 8 0 0,1 0 1 0 0,-1-1 0 0 0,1 1-1 0 0,-1-1 1 0 0,1 0 0 0 0,-1 1 0 0 0,1-1-1 0 0,0 1 1 0 0,0-1 0 0 0,0 0-1 0 0,0 0 1 0 0,0 0 0 0 0,0 1 0 0 0,0-1-1 0 0,0 0 1 0 0,0 0 0 0 0,1 0-1 0 0,-1-1 1 0 0,0 1 0 0 0,1 0 0 0 0,-1 0-1 0 0,1-1 1 0 0,-1 1 0 0 0,1-1-1 0 0,1 1 1 0 0,1 1-1 0 0,0-1 1 0 0,0 0-1 0 0,-1 0 0 0 0,1-1 1 0 0,0 1-1 0 0,0-1 0 0 0,0 0 0 0 0,0 0 1 0 0,5-1-1 0 0,30-10 37 0 0,-1-1 1 0 0,58-29-1 0 0,-54 22 57 0 0,81-24 1 0 0,-88 33-76 0 0,0 2 0 0 0,68-6 0 0 0,-93 13-7 0 0,0 1 0 0 0,-1 0 0 0 0,1 1 0 0 0,-1-1 0 0 0,1 2 0 0 0,-1-1 0 0 0,0 2 1 0 0,1-1-1 0 0,-1 1 0 0 0,0 0 0 0 0,-1 1 0 0 0,1 0 0 0 0,-1 1 0 0 0,1-1 0 0 0,-1 2 0 0 0,10 7 0 0 0,-11-7 17 0 0,0 1 0 0 0,0 0 0 0 0,-1 0 0 0 0,1 0 0 0 0,-2 1 0 0 0,1 0 0 0 0,-1 0 0 0 0,0 0-1 0 0,-1 0 1 0 0,0 1 0 0 0,0 0 0 0 0,-1 0 0 0 0,0 0 0 0 0,-1 0 0 0 0,1 1 0 0 0,0 14 0 0 0,-2-7 5 0 0,0 0 45 0 0,-1 0 0 0 0,0 0 0 0 0,-5 31 0 0 0,-1-24 12 0 0,-2 0 0 0 0,0-1 0 0 0,-1 0 0 0 0,-2 0 0 0 0,0-1 0 0 0,-15 21 0 0 0,-92 115 427 0 0,97-132-452 0 0,-1 1-169 0 0,-2-1 1 0 0,0-1-1 0 0,-2-1 1 0 0,0-1 0 0 0,-1-1-1 0 0,-45 27 1 0 0,66-46-261 0 0,1-1 0 0 0,-1 1 0 0 0,0-1 0 0 0,0 0 0 0 0,0 0 0 0 0,0 0 0 0 0,0-1 0 0 0,-1 0 0 0 0,1 0 0 0 0,0-1 0 0 0,-11 0 0 0 0,-6-8-2746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19.484"/>
    </inkml:context>
    <inkml:brush xml:id="br0">
      <inkml:brushProperty name="width" value="0.05" units="cm"/>
      <inkml:brushProperty name="height" value="0.05" units="cm"/>
      <inkml:brushProperty name="color" value="#008C3A"/>
    </inkml:brush>
  </inkml:definitions>
  <inkml:trace contextRef="#ctx0" brushRef="#br0">1 16 9578 0 0,'-1'-8'230'0'0,"1"1"41"0"0,2 7 492 0 0,18 0 3821 0 0,47 22-3763 0 0,-51-15-661 0 0,1-1 0 0 0,0-1 0 0 0,33 6 1 0 0,-37-10-133 0 0,37 5 41 0 0,58-1-1 0 0,-33-5-30 0 0,71-5 137 0 0,-111 2-98 0 0,-10 2 211 0 0,37-9-1 0 0,-62 10-275 0 0,0 0-1 0 0,0 0 1 0 0,0 0-1 0 0,0 0 1 0 0,0 0-1 0 0,0 0 1 0 0,1 0-1 0 0,-1 0 1 0 0,0 0-1 0 0,0 0 1 0 0,0 0-1 0 0,0 0 1 0 0,0 0-1 0 0,0 0 1 0 0,1 0-1 0 0,-1 0 0 0 0,0-1 1 0 0,0 1-1 0 0,0 0 1 0 0,0 0-1 0 0,0 0 1 0 0,0 0-1 0 0,0 0 1 0 0,0 0-1 0 0,0-1 1 0 0,0 1-1 0 0,1 0 1 0 0,-1 0-1 0 0,0 0 1 0 0,0 0-1 0 0,0 0 1 0 0,0 0-1 0 0,0-1 0 0 0,0 1 1 0 0,0 0-1 0 0,0 0 1 0 0,0 0-1 0 0,0 0 1 0 0,0 0-1 0 0,0-1 1 0 0,0 1-1 0 0,-1 0 1 0 0,1 0-1 0 0,-13-6 782 0 0,-22 0-607 0 0,10 2-53 0 0,0 0 0 0 0,-37 1 1 0 0,10 6 31 0 0,-96 20 0 0 0,66-8-121 0 0,56-10-35 0 0,0 2 0 0 0,-33 13 0 0 0,-19 5-48 0 0,73-24 26 0 0,0 1 0 0 0,1 0 0 0 0,-1 0 0 0 0,1 1-1 0 0,0-1 1 0 0,0 1 0 0 0,0 0 0 0 0,0 0 0 0 0,0 1 0 0 0,0-1-1 0 0,1 1 1 0 0,-1-1 0 0 0,1 1 0 0 0,0 0 0 0 0,-2 5 0 0 0,5-9 7 0 0,0 0 1 0 0,0 0 0 0 0,-1 0 0 0 0,1 0 0 0 0,0 1 0 0 0,0-1-1 0 0,0 0 1 0 0,0 0 0 0 0,0 0 0 0 0,0 0 0 0 0,0 0-1 0 0,0 0 1 0 0,0 0 0 0 0,0 0 0 0 0,0 0 0 0 0,0 0 0 0 0,0 0-1 0 0,0 1 1 0 0,0-1 0 0 0,0 0 0 0 0,0 0 0 0 0,0 0 0 0 0,0 0-1 0 0,0 0 1 0 0,0 0 0 0 0,0 0 0 0 0,0 0 0 0 0,0 0 0 0 0,0 1-1 0 0,0-1 1 0 0,0 0 0 0 0,0 0 0 0 0,0 0 0 0 0,0 0-1 0 0,0 0 1 0 0,0 0 0 0 0,0 0 0 0 0,0 0 0 0 0,0 0 0 0 0,0 0-1 0 0,0 1 1 0 0,0-1 0 0 0,0 0 0 0 0,1 0 0 0 0,-1 0 0 0 0,0 0-1 0 0,0 0 1 0 0,0 0 0 0 0,0 0 0 0 0,0 0 0 0 0,0 0-1 0 0,0 0 1 0 0,0 0 0 0 0,0 0 0 0 0,0 0 0 0 0,1 0 0 0 0,8-1-82 0 0,17-8 49 0 0,95-37-60 0 0,-118 44 96 0 0,0 1 0 0 0,-1 0 0 0 0,1-1 0 0 0,-1 1 0 0 0,1-1 1 0 0,-1 0-1 0 0,0 1 0 0 0,1-1 0 0 0,-1-1 0 0 0,2-2 0 0 0,-3 4 2 0 0,-1 1 0 0 0,0-1-1 0 0,0 1 1 0 0,1-1 0 0 0,-1 1 0 0 0,0-1 0 0 0,1 1 0 0 0,-1 0 0 0 0,1-1 0 0 0,-1 1 0 0 0,0-1-1 0 0,1 1 1 0 0,-1 0 0 0 0,1-1 0 0 0,-1 1 0 0 0,1 0 0 0 0,0-1 0 0 0,-1 1 0 0 0,1 0 0 0 0,-1 0-1 0 0,1 0 1 0 0,-1 0 0 0 0,1-1 0 0 0,1 1 0 0 0,10-4 0 0 0,-11 4-48 0 0,0-1 0 0 0,-1 0 0 0 0,1 1-1 0 0,-1-1 1 0 0,1 0 0 0 0,-1 1 0 0 0,1-1-1 0 0,-1 0 1 0 0,1 0 0 0 0,-1 0 0 0 0,0 1 0 0 0,1-1-1 0 0,-1 0 1 0 0,0 0 0 0 0,0 0 0 0 0,1 0 0 0 0,-1 0-1 0 0,0 0 1 0 0,0 1 0 0 0,0-1 0 0 0,0 0 0 0 0,0 0-1 0 0,0 0 1 0 0,-1 0 0 0 0,1 0 0 0 0,0 0-1 0 0,0 0 1 0 0,-1 1 0 0 0,1-1 0 0 0,0 0 0 0 0,-1 0-1 0 0,1 0 1 0 0,-1 1 0 0 0,1-1 0 0 0,-1 0 0 0 0,1 1-1 0 0,-1-1 1 0 0,0 0 0 0 0,1 1 0 0 0,-1-1-1 0 0,0 1 1 0 0,1-1 0 0 0,-1 1 0 0 0,0-1 0 0 0,0 1-1 0 0,0-1 1 0 0,1 1 0 0 0,-1 0 0 0 0,0-1 0 0 0,0 1-1 0 0,0 0 1 0 0,-1 0 0 0 0,-21-2-1414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0.395"/>
    </inkml:context>
    <inkml:brush xml:id="br0">
      <inkml:brushProperty name="width" value="0.05" units="cm"/>
      <inkml:brushProperty name="height" value="0.05" units="cm"/>
      <inkml:brushProperty name="color" value="#008C3A"/>
    </inkml:brush>
  </inkml:definitions>
  <inkml:trace contextRef="#ctx0" brushRef="#br0">252 1 4417 0 0,'-21'77'8643'0'0,"2"0"-3915"0"0,-67 282-1037 0 0,70-288-3382 0 0,-68 244-228 0 0,71-283-672 0 0,0 5-3589 0 0,14-39 2493 0 0,7-12-945 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0.834"/>
    </inkml:context>
    <inkml:brush xml:id="br0">
      <inkml:brushProperty name="width" value="0.05" units="cm"/>
      <inkml:brushProperty name="height" value="0.05" units="cm"/>
      <inkml:brushProperty name="color" value="#008C3A"/>
    </inkml:brush>
  </inkml:definitions>
  <inkml:trace contextRef="#ctx0" brushRef="#br0">160 1 3369 0 0,'-13'22'7219'0'0,"-1"-1"-3410"0"0,-12 19-1174 0 0,-37 98-800 0 0,53-111-2005 0 0,1 1 0 0 0,2 0 1 0 0,-6 36-1 0 0,11-44 129 0 0,0 0 1 0 0,1 1-1 0 0,2-1 0 0 0,0 0 1 0 0,0 0-1 0 0,2 0 0 0 0,1 0 1 0 0,0 0-1 0 0,2-1 1 0 0,0 1-1 0 0,1-1 0 0 0,1-1 1 0 0,0 1-1 0 0,2-2 0 0 0,0 1 1 0 0,24 31-1 0 0,-25-41 28 0 0,-1 0-1 0 0,1 0 1 0 0,0-1 0 0 0,1 0-1 0 0,0-1 1 0 0,0 0 0 0 0,12 5-1 0 0,-18-9 12 0 0,9 5-5 0 0,1-2 1 0 0,1 1 0 0 0,-1-2-1 0 0,1 0 1 0 0,-1 0 0 0 0,1-2-1 0 0,18 2 1 0 0,-11-3 33 0 0,1-1 1 0 0,-1-1-1 0 0,0-1 0 0 0,26-5 0 0 0,-44 5 5 0 0,1 0 1 0 0,-1 0-1 0 0,0-1 1 0 0,0 1-1 0 0,0-1 0 0 0,-1 0 1 0 0,1 0-1 0 0,-1 0 0 0 0,0-1 1 0 0,1 1-1 0 0,-1-1 1 0 0,4-7-1 0 0,-4 6 27 0 0,-1 3-12 0 0,-2-1-1 0 0,1 0 1 0 0,0 0 0 0 0,0 0-1 0 0,-1 0 1 0 0,0 0-1 0 0,1 1 1 0 0,-1-1-1 0 0,0 0 1 0 0,-1 0 0 0 0,1 0-1 0 0,-1-4 1 0 0,0-11 167 0 0,5-21 201 0 0,-3 28-262 0 0,1-1 0 0 0,-2 1-1 0 0,1 0 1 0 0,-2 0-1 0 0,1-1 1 0 0,-4-15-1 0 0,-1 0 7 0 0,4 18-102 0 0,-1 1 1 0 0,1-1 0 0 0,-2 0 0 0 0,1 1 0 0 0,-1 0-1 0 0,-4-9 1 0 0,-23-36 164 0 0,-59-79 0 0 0,63 102-391 0 0,-2 0-1 0 0,0 2 1 0 0,-36-26 0 0 0,55 46-556 0 0,0 2 1 0 0,0 0-1 0 0,0 0 0 0 0,-1 0 1 0 0,-14-5-1 0 0,7 1-2310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1.298"/>
    </inkml:context>
    <inkml:brush xml:id="br0">
      <inkml:brushProperty name="width" value="0.05" units="cm"/>
      <inkml:brushProperty name="height" value="0.05" units="cm"/>
      <inkml:brushProperty name="color" value="#008C3A"/>
    </inkml:brush>
  </inkml:definitions>
  <inkml:trace contextRef="#ctx0" brushRef="#br0">219 0 4217 0 0,'-8'19'6668'0'0,"0"0"-4303"0"0,-4 11-993 0 0,4-11-788 0 0,1 0-1 0 0,1 0 1 0 0,-5 31 0 0 0,-4 12 157 0 0,-33 80 162 0 0,-25 102-1031 0 0,66-215 83 0 0,2-10-13 0 0,1 0 1 0 0,1 1 0 0 0,1 0-1 0 0,1 38 1 0 0,2-39-3 0 0,1 0 0 0 0,1-1 1 0 0,0 1-1 0 0,2 0 0 0 0,12 33 0 0 0,-14-45 50 0 0,0-1 0 0 0,0 1 0 0 0,1-1 0 0 0,0 0 0 0 0,0 0 0 0 0,0 0 0 0 0,1-1 0 0 0,0 1 0 0 0,0-1 0 0 0,0 0 0 0 0,0 0 0 0 0,1-1 0 0 0,0 0 0 0 0,0 0 0 0 0,0 0 0 0 0,1-1 0 0 0,-1 0 0 0 0,1 0 0 0 0,8 3 0 0 0,2-1 6 0 0,0 0 0 0 0,0-2-1 0 0,1 1 1 0 0,0-2-1 0 0,-1-1 1 0 0,1 0-1 0 0,0-1 1 0 0,31-4-1 0 0,-26 1 32 0 0,0-2 0 0 0,0-1 0 0 0,0 0 0 0 0,0-2 0 0 0,36-17 0 0 0,-48 18 0 0 0,20-12 163 0 0,38-28 0 0 0,-56 35-7 0 0,1-1 0 0 0,-2 0 0 0 0,0 0 0 0 0,0-2 0 0 0,-2 0 1 0 0,1 0-1 0 0,-2 0 0 0 0,0-1 0 0 0,-1-1 0 0 0,8-22 1 0 0,-15 33-113 0 0,1-1 0 0 0,-1 1 1 0 0,0-1-1 0 0,0 1 0 0 0,-1-1 0 0 0,0 1 1 0 0,-1-10-1 0 0,1-10 155 0 0,0 16-177 0 0,-1 0 0 0 0,1 0 0 0 0,-2 1 0 0 0,1-1 0 0 0,-1 0 0 0 0,-1 1 0 0 0,0 0 0 0 0,0-1 0 0 0,0 1 0 0 0,-2 0 0 0 0,1 1 0 0 0,-1-1 0 0 0,0 1 0 0 0,-1 0 0 0 0,-11-14 0 0 0,7 11-20 0 0,0 0 1 0 0,0 1-1 0 0,-1 0 0 0 0,-1 0 1 0 0,1 1-1 0 0,-19-10 0 0 0,-32-15-29 0 0,20 10-458 0 0,-62-25 0 0 0,-14-4-2979 0 0,86 40 1498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2.965"/>
    </inkml:context>
    <inkml:brush xml:id="br0">
      <inkml:brushProperty name="width" value="0.05" units="cm"/>
      <inkml:brushProperty name="height" value="0.05" units="cm"/>
      <inkml:brushProperty name="color" value="#008C3A"/>
    </inkml:brush>
  </inkml:definitions>
  <inkml:trace contextRef="#ctx0" brushRef="#br0">28 19 2353 0 0,'-2'-2'1319'0'0,"1"0"0"0"0,-1 1 0 0 0,0-1 0 0 0,0 1 0 0 0,0-1 1 0 0,0 1-1 0 0,0-1 0 0 0,0 1 0 0 0,-1 0 0 0 0,1 0 0 0 0,-3-1 1 0 0,5 4-1229 0 0,0 0 1 0 0,0 0-1 0 0,0 0 1 0 0,0 0-1 0 0,1 0 1 0 0,-1 0 0 0 0,1 0-1 0 0,-1 0 1 0 0,1 0-1 0 0,0 0 1 0 0,0 0-1 0 0,0-1 1 0 0,0 1 0 0 0,1 2-1 0 0,19 25 282 0 0,33 36 0 0 0,14 17 217 0 0,56 86 37 0 0,-80-112-505 0 0,-7-7-85 0 0,2-2-1 0 0,54 52 0 0 0,-67-75-67 0 0,-15-13-39 0 0,0-1-1 0 0,1 0 1 0 0,0-1 0 0 0,18 11-1 0 0,-22-16-355 0 0,0 1-1 0 0,0 0 1 0 0,12 11 0 0 0,-15-12-404 0 0,5 3-1357 0 0,2-6-967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3.368"/>
    </inkml:context>
    <inkml:brush xml:id="br0">
      <inkml:brushProperty name="width" value="0.05" units="cm"/>
      <inkml:brushProperty name="height" value="0.05" units="cm"/>
      <inkml:brushProperty name="color" value="#008C3A"/>
    </inkml:brush>
  </inkml:definitions>
  <inkml:trace contextRef="#ctx0" brushRef="#br0">1 1407 5673 0 0,'11'-37'7993'0'0,"5"2"-3766"0"0,42-64-3064 0 0,-18 33-307 0 0,5-19-563 0 0,-4-2-1 0 0,39-116 1 0 0,0-15-89 0 0,-19 60-123 0 0,-41 106-56 0 0,2 1-1 0 0,2 0 0 0 0,41-61 1 0 0,-53 93-68 0 0,1 0 1 0 0,27-28 0 0 0,-24 27-67 0 0,-12 15-315 0 0,-1 0-1 0 0,1 0 1 0 0,0 1 0 0 0,0-1-1 0 0,1 1 1 0 0,-1 0 0 0 0,9-6-1 0 0,-1 4-2226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4.019"/>
    </inkml:context>
    <inkml:brush xml:id="br0">
      <inkml:brushProperty name="width" value="0.05" units="cm"/>
      <inkml:brushProperty name="height" value="0.05" units="cm"/>
      <inkml:brushProperty name="color" value="#008C3A"/>
    </inkml:brush>
  </inkml:definitions>
  <inkml:trace contextRef="#ctx0" brushRef="#br0">86 206 3289 0 0,'-2'1'622'0'0,"0"1"0"0"0,0 0 0 0 0,0 0 0 0 0,0-1 0 0 0,0 1-1 0 0,0-1 1 0 0,0 0 0 0 0,0 0 0 0 0,-4 2 0 0 0,-33 5 3652 0 0,37-7-4058 0 0,1-1-150 0 0,0 0 0 0 0,1 0 0 0 0,-1 0 0 0 0,1 0 0 0 0,-1 0 0 0 0,0 0 0 0 0,1 0 0 0 0,-1 0 0 0 0,0 0 0 0 0,1 0 0 0 0,-1-1 0 0 0,0 1 0 0 0,1 0 0 0 0,-1 0 0 0 0,1-1 0 0 0,-1 1 1 0 0,1 0-1 0 0,-1-1 0 0 0,0 1 0 0 0,1 0 0 0 0,-1-1 0 0 0,1 1 0 0 0,0-1 0 0 0,-1 1 0 0 0,1-1 0 0 0,-1 1 0 0 0,0-2 0 0 0,1 1 2 0 0,-1-1 1 0 0,1 1-1 0 0,-1-1 0 0 0,1 0 0 0 0,-1 1 0 0 0,1-1 1 0 0,0 0-1 0 0,0 1 0 0 0,0-1 0 0 0,0-2 0 0 0,9-36 243 0 0,-5 30-264 0 0,0 1 0 0 0,1 0 1 0 0,0 0-1 0 0,13-16 0 0 0,-3 4-19 0 0,-12 17-23 0 0,0 0 1 0 0,1 0-1 0 0,-1 1 1 0 0,1 0-1 0 0,0-1 1 0 0,0 1 0 0 0,0 1-1 0 0,1-1 1 0 0,-1 1-1 0 0,1-1 1 0 0,8-2-1 0 0,13-7 25 0 0,-15 7-10 0 0,0 0 0 0 0,0 2 0 0 0,0-1 1 0 0,1 1-1 0 0,-1 1 0 0 0,1 0 0 0 0,-1 0 1 0 0,1 1-1 0 0,0 1 0 0 0,16 1 0 0 0,-14-1 12 0 0,-10 0-9 0 0,0 0-1 0 0,0 1 1 0 0,0-1-1 0 0,1 1 0 0 0,-1 0 1 0 0,0 0-1 0 0,0 0 0 0 0,0 0 1 0 0,-1 1-1 0 0,1 0 1 0 0,0 0-1 0 0,0 0 0 0 0,-1 0 1 0 0,1 0-1 0 0,-1 1 0 0 0,0 0 1 0 0,0 0-1 0 0,0-1 1 0 0,5 8-1 0 0,-4-4 28 0 0,0 1 0 0 0,0-1 1 0 0,-1 1-1 0 0,0 0 0 0 0,0-1 0 0 0,0 1 0 0 0,-1 1 1 0 0,0-1-1 0 0,1 12 0 0 0,0 19 149 0 0,-2 0 0 0 0,-1 0 0 0 0,-2 1 0 0 0,-12 62 0 0 0,11-83-132 0 0,-2 0 0 0 0,0 0 0 0 0,-1-1 0 0 0,-1 1-1 0 0,0-1 1 0 0,-1-1 0 0 0,-11 16 0 0 0,1-3 0 0 0,-2-1 0 0 0,-43 46 0 0 0,-33 14 47 0 0,61-58-115 0 0,-2 0-35 0 0,19-16-85 0 0,-22 22 0 0 0,40-36 116 0 0,-1 0 0 0 0,1 1 1 0 0,-1-1-1 0 0,1 1 0 0 0,-1-1 1 0 0,1 1-1 0 0,0-1 0 0 0,-1 1 1 0 0,1-1-1 0 0,0 1 0 0 0,-1-1 1 0 0,1 1-1 0 0,0 0 0 0 0,0-1 1 0 0,-1 1-1 0 0,1 0 0 0 0,0-1 1 0 0,0 1-1 0 0,0 0 0 0 0,0-1 1 0 0,0 1-1 0 0,0 0 0 0 0,0-1 1 0 0,0 1-1 0 0,0-1 0 0 0,0 1 1 0 0,0 0-1 0 0,1 0 0 0 0,0 0 1 0 0,-1 0 0 0 0,1 0 0 0 0,0 0 0 0 0,0-1 0 0 0,0 1 0 0 0,0 0 0 0 0,0-1 0 0 0,0 1 0 0 0,0-1 0 0 0,0 1 0 0 0,0-1 0 0 0,0 1 0 0 0,0-1 0 0 0,2 1 0 0 0,40 3 34 0 0,-43-4-28 0 0,211-9 306 0 0,-33-15-183 0 0,-143 24-121 0 0,-24 1 13 0 0,0-1-1 0 0,20-2 1 0 0,-29 1-50 0 0,1 1 0 0 0,0-1 0 0 0,0 0-1 0 0,-1 0 1 0 0,1 0 0 0 0,0 0 0 0 0,-1 0-1 0 0,1 0 1 0 0,-1-1 0 0 0,1 0 0 0 0,-1 1 0 0 0,0-1-1 0 0,0 0 1 0 0,0 0 0 0 0,3-3 0 0 0,-4 4-249 0 0,0-1 1 0 0,0 1 0 0 0,-1-1-1 0 0,1 1 1 0 0,0-1 0 0 0,-1 1-1 0 0,1-1 1 0 0,-1 0 0 0 0,1 1-1 0 0,-1-1 1 0 0,0 0 0 0 0,0 0 0 0 0,0 1-1 0 0,0-1 1 0 0,0-3 0 0 0,-1-14-2981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4.998"/>
    </inkml:context>
    <inkml:brush xml:id="br0">
      <inkml:brushProperty name="width" value="0.05" units="cm"/>
      <inkml:brushProperty name="height" value="0.05" units="cm"/>
      <inkml:brushProperty name="color" value="#008C3A"/>
    </inkml:brush>
  </inkml:definitions>
  <inkml:trace contextRef="#ctx0" brushRef="#br0">28 12 792 0 0,'-27'0'14506'0'0,"29"1"-13977"0"0,7 1-330 0 0,1 1 0 0 0,0-1-1 0 0,0-1 1 0 0,0 0 0 0 0,20 0 0 0 0,-21-1-93 0 0,0 0-15 0 0,0 0 0 0 0,-1-1-1 0 0,1 0 1 0 0,0 0-1 0 0,0-1 1 0 0,15-6 0 0 0,-14 5-46 0 0,-5 1-36 0 0,1 1 0 0 0,0 0 0 0 0,0 0 0 0 0,0 0 0 0 0,0 0 0 0 0,0 1 0 0 0,0 0 0 0 0,0 1 0 0 0,0-1 0 0 0,0 1 0 0 0,0 0 0 0 0,5 2-1 0 0,31 4-10 0 0,-39-7-147 0 0,0 1 0 0 0,0-1 0 0 0,0 0-1 0 0,0 0 1 0 0,0-1 0 0 0,0 1-1 0 0,0 0 1 0 0,0-1 0 0 0,0 0-1 0 0,0 0 1 0 0,4-2 0 0 0,-2 0-1353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5.564"/>
    </inkml:context>
    <inkml:brush xml:id="br0">
      <inkml:brushProperty name="width" value="0.05" units="cm"/>
      <inkml:brushProperty name="height" value="0.05" units="cm"/>
      <inkml:brushProperty name="color" value="#008C3A"/>
    </inkml:brush>
  </inkml:definitions>
  <inkml:trace contextRef="#ctx0" brushRef="#br0">9 1 1592 0 0,'-1'3'766'0'0,"-1"0"-1"0"0,1 0 0 0 0,0 0 1 0 0,0 1-1 0 0,0-1 1 0 0,1 0-1 0 0,-1 1 0 0 0,1-1 1 0 0,0 6-1 0 0,0-5-194 0 0,1 0 0 0 0,-1 1 0 0 0,1-1 0 0 0,0 0 0 0 0,0 0 0 0 0,4 7 0 0 0,-1-4-250 0 0,0 0 0 0 0,0 0-1 0 0,0-1 1 0 0,1 0 0 0 0,0 0-1 0 0,0 0 1 0 0,10 8 0 0 0,-8-8-276 0 0,1-1 1 0 0,0 1-1 0 0,0-1 1 0 0,0-1-1 0 0,1 1 1 0 0,-1-1 0 0 0,1-1-1 0 0,0 0 1 0 0,0 0-1 0 0,0 0 1 0 0,0-1-1 0 0,13 0 1 0 0,-17 0-67 0 0,1-1 1 0 0,-1-1 0 0 0,1 1-1 0 0,0-1 1 0 0,-1 0-1 0 0,1 0 1 0 0,-1-1 0 0 0,1 0-1 0 0,-1 0 1 0 0,1 0-1 0 0,-1 0 1 0 0,1-1 0 0 0,-1 0-1 0 0,0 0 1 0 0,0-1-1 0 0,9-5 1 0 0,1-15-603 0 0,0 7-749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5.974"/>
    </inkml:context>
    <inkml:brush xml:id="br0">
      <inkml:brushProperty name="width" value="0.05" units="cm"/>
      <inkml:brushProperty name="height" value="0.05" units="cm"/>
      <inkml:brushProperty name="color" value="#008C3A"/>
    </inkml:brush>
  </inkml:definitions>
  <inkml:trace contextRef="#ctx0" brushRef="#br0">1 58 968 0 0,'0'-1'177'0'0,"1"0"-1"0"0,-1 0 0 0 0,0 0 1 0 0,1 1-1 0 0,-1-1 0 0 0,1 0 1 0 0,-1 0-1 0 0,1 1 0 0 0,-1-1 1 0 0,1 0-1 0 0,0 0 1 0 0,-1 1-1 0 0,1-1 0 0 0,0 1 1 0 0,0-1-1 0 0,-1 1 0 0 0,1-1 1 0 0,0 1-1 0 0,0-1 0 0 0,2 0 1 0 0,8-6 812 0 0,-8 5-600 0 0,1-1 129 0 0,-1 0 0 0 0,0 1 0 0 0,1 0 0 0 0,-1-1 0 0 0,1 1 0 0 0,5-2-1 0 0,-3 3-179 0 0,-5 1-277 0 0,0 0 1 0 0,0 0-1 0 0,0 0 1 0 0,0 0 0 0 0,0 0-1 0 0,0-1 1 0 0,0 1 0 0 0,-1 0-1 0 0,1-1 1 0 0,0 1-1 0 0,0 0 1 0 0,0-1 0 0 0,-1 1-1 0 0,1-1 1 0 0,0 1 0 0 0,0-1-1 0 0,-1 0 1 0 0,1 1-1 0 0,0-2 1 0 0,0 2-2 0 0,0-1 1 0 0,0 0-1 0 0,0 1 0 0 0,0-1 1 0 0,0 1-1 0 0,0-1 0 0 0,0 1 1 0 0,0 0-1 0 0,0-1 0 0 0,0 1 1 0 0,0 0-1 0 0,0 0 0 0 0,1 0 1 0 0,-1 0-1 0 0,0 0 0 0 0,0 0 1 0 0,0 0-1 0 0,0 0 0 0 0,0 0 0 0 0,0 1 1 0 0,0-1-1 0 0,0 0 0 0 0,0 1 1 0 0,1-1-1 0 0,0 2 0 0 0,29 17 1364 0 0,-15-8-748 0 0,-14-9-612 0 0,0-1 0 0 0,0 1 0 0 0,0-1 0 0 0,0 1 0 0 0,-1 0 0 0 0,1 0 0 0 0,0 0 0 0 0,-1 0 0 0 0,0 0 0 0 0,1 0 0 0 0,-1 0 0 0 0,2 5 0 0 0,0 0 95 0 0,-1 0 0 0 0,0 0 0 0 0,0 0 0 0 0,1 8 0 0 0,2 38 732 0 0,-3 79 1 0 0,-2-37-587 0 0,-5 50-153 0 0,0-56-220 0 0,-5-61 145 0 0,9-26-458 0 0,0 0-1 0 0,0 0 0 0 0,0 0 0 0 0,1 0 1 0 0,-1 0-1 0 0,0 0 0 0 0,1 0 0 0 0,0 1 1 0 0,-1-1-1 0 0,1 0 0 0 0,0 2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53.992"/>
    </inkml:context>
    <inkml:brush xml:id="br0">
      <inkml:brushProperty name="width" value="0.05" units="cm"/>
      <inkml:brushProperty name="height" value="0.05" units="cm"/>
      <inkml:brushProperty name="color" value="#008C3A"/>
    </inkml:brush>
  </inkml:definitions>
  <inkml:trace contextRef="#ctx0" brushRef="#br0">1 1 4985 0 0,'7'0'1653'0'0,"1"1"1"0"0,-1 1-1 0 0,0 0 0 0 0,10 3 0 0 0,24 17 747 0 0,0 0-858 0 0,-34-18-1346 0 0,0-1 1 0 0,0 1-1 0 0,0 0 1 0 0,0 1-1 0 0,-1 0 1 0 0,1 0-1 0 0,-1 0 1 0 0,5 7-1 0 0,45 58 848 0 0,-51-62-977 0 0,0 0-1 0 0,-1 1 0 0 0,0-1 1 0 0,0 1-1 0 0,-1 0 1 0 0,0 0-1 0 0,2 12 0 0 0,6 18 141 0 0,-8-31-162 0 0,0-1 0 0 0,-1 1 0 0 0,0 0-1 0 0,1 17 1 0 0,-2-9 39 0 0,-1 1 1 0 0,0-1-1 0 0,-2 0 0 0 0,-6 33 1 0 0,2-1 105 0 0,5-36-118 0 0,0 1 1 0 0,-4 17 0 0 0,-11 23 205 0 0,-44 97 0 0 0,27-85-223 0 0,19-38-1 0 0,1 0 1 0 0,-18 51 0 0 0,23-49 63 0 0,-6 38 0 0 0,14-64-99 0 0,0 0 0 0 0,0 0 1 0 0,0 1-1 0 0,0-1 0 0 0,1 0 1 0 0,-1 0-1 0 0,1 0 1 0 0,0 0-1 0 0,0 0 0 0 0,0 0 1 0 0,0 0-1 0 0,1 0 1 0 0,-1 0-1 0 0,1-1 0 0 0,0 1 1 0 0,0 0-1 0 0,0-1 1 0 0,0 1-1 0 0,3 2 0 0 0,-1-2 4 0 0,-1 1-1 0 0,1-1 0 0 0,0-1 1 0 0,0 1-1 0 0,0 0 1 0 0,0-1-1 0 0,0 0 0 0 0,1 0 1 0 0,-1 0-1 0 0,1-1 1 0 0,-1 1-1 0 0,6 0 0 0 0,6-1-40 0 0,0 0 0 0 0,0-1-1 0 0,0-1 1 0 0,0-1 0 0 0,0 0 0 0 0,22-6-1 0 0,97-34-801 0 0,-67 18 49 0 0,-57 20 287 0 0,0 0 0 0 0,-1-1-1 0 0,0 0 1 0 0,0 0 0 0 0,0-1 0 0 0,11-10-1 0 0,20-19-2857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6.588"/>
    </inkml:context>
    <inkml:brush xml:id="br0">
      <inkml:brushProperty name="width" value="0.05" units="cm"/>
      <inkml:brushProperty name="height" value="0.05" units="cm"/>
      <inkml:brushProperty name="color" value="#008C3A"/>
    </inkml:brush>
  </inkml:definitions>
  <inkml:trace contextRef="#ctx0" brushRef="#br0">0 249 2969 0 0,'1'7'12681'0'0,"43"-32"-12248"0"0,-35 21-423 0 0,-1 0 0 0 0,0-1 1 0 0,0 0-1 0 0,0-1 0 0 0,11-10 1 0 0,-13 10-13 0 0,-2 0 0 0 0,1 0 1 0 0,0-1-1 0 0,-1 0 0 0 0,-1 0 1 0 0,1 0-1 0 0,4-13 0 0 0,9-17-118 0 0,12-10-1465 0 0,-9 6-1759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7.051"/>
    </inkml:context>
    <inkml:brush xml:id="br0">
      <inkml:brushProperty name="width" value="0.05" units="cm"/>
      <inkml:brushProperty name="height" value="0.05" units="cm"/>
      <inkml:brushProperty name="color" value="#008C3A"/>
    </inkml:brush>
  </inkml:definitions>
  <inkml:trace contextRef="#ctx0" brushRef="#br0">92 53 512 0 0,'-38'145'8217'0'0,"29"-108"-7444"0"0,2 0 1 0 0,2 1-1 0 0,1 0 1 0 0,1 46-1 0 0,4-79-800 0 0,0 0 1 0 0,0 0-1 0 0,0 0 0 0 0,1 0 0 0 0,-1 0 1 0 0,1 0-1 0 0,1 0 0 0 0,-1-1 0 0 0,0 1 1 0 0,1-1-1 0 0,0 0 0 0 0,0 0 0 0 0,0 0 1 0 0,1 0-1 0 0,3 3 0 0 0,0 1-92 0 0,-4-5 115 0 0,0 0 1 0 0,1 0-1 0 0,-1-1 0 0 0,1 1 0 0 0,0 0 0 0 0,0-1 0 0 0,-1 0 0 0 0,2 0 1 0 0,-1 0-1 0 0,0-1 0 0 0,0 1 0 0 0,0-1 0 0 0,1 0 0 0 0,-1 0 0 0 0,1-1 1 0 0,-1 1-1 0 0,1-1 0 0 0,-1 0 0 0 0,1 0 0 0 0,-1-1 0 0 0,0 1 0 0 0,1-1 1 0 0,-1 0-1 0 0,1 0 0 0 0,-1 0 0 0 0,0-1 0 0 0,8-3 0 0 0,4-3 160 0 0,-11 6-89 0 0,0 0 0 0 0,0 0 0 0 0,-1-1 0 0 0,1 1 0 0 0,-1-1 0 0 0,0-1 0 0 0,1 1 0 0 0,-1-1 0 0 0,5-6 0 0 0,4-4 245 0 0,-2-1 1 0 0,0-1-1 0 0,0 0 1 0 0,-2 0-1 0 0,0-1 1 0 0,0 0-1 0 0,-2 0 0 0 0,0-1 1 0 0,6-26-1 0 0,-10 27-120 0 0,-1-1 0 0 0,0 0-1 0 0,-1 0 1 0 0,-1 0 0 0 0,0 0-1 0 0,-6-31 1 0 0,4 44-152 0 0,0 0 1 0 0,0 0-1 0 0,-1 1 1 0 0,1-1-1 0 0,-1 1 1 0 0,-1-1-1 0 0,1 1 1 0 0,0 0-1 0 0,-1 0 1 0 0,0 1-1 0 0,0-1 1 0 0,-6-3-1 0 0,-6-8 82 0 0,9 10-82 0 0,0-1-1 0 0,0 1 1 0 0,0 0 0 0 0,-1 1-1 0 0,0-1 1 0 0,0 2-1 0 0,-16-6 1 0 0,5 1 58 0 0,5 4-210 0 0,-1 1 0 0 0,1 1 0 0 0,-1 0 0 0 0,0 0 0 0 0,0 2 1 0 0,-18 1-1 0 0,6-1-424 0 0,-6-1-578 0 0,9 6-306 0 0</inkml:trace>
  <inkml:trace contextRef="#ctx0" brushRef="#br0" timeOffset="1.01">439 62 2881 0 0,'-1'2'344'0'0,"1"-1"0"0"0,-1 0 1 0 0,0 0-1 0 0,1 0 0 0 0,-1 0 0 0 0,0 1 1 0 0,0-1-1 0 0,0 0 0 0 0,1 0 1 0 0,-1 0-1 0 0,0-1 0 0 0,0 1 1 0 0,0 0-1 0 0,-2 1 0 0 0,2-2-235 0 0,0 1 0 0 0,0 0 0 0 0,0-1 0 0 0,0 1-1 0 0,1 0 1 0 0,-1 0 0 0 0,0-1 0 0 0,0 1 0 0 0,1 0 0 0 0,-1 0-1 0 0,0 0 1 0 0,1 0 0 0 0,-1 0 0 0 0,1 0 0 0 0,-1 0 0 0 0,1 0-1 0 0,0 1 1 0 0,-1-1 0 0 0,1 0 0 0 0,0 0 0 0 0,0 2 0 0 0,-2 2 123 0 0,1 0 1 0 0,-1 1-1 0 0,0-1 1 0 0,-1 0-1 0 0,1 0 1 0 0,-1 0-1 0 0,0-1 1 0 0,0 1-1 0 0,-1-1 1 0 0,1 1-1 0 0,-7 4 1 0 0,5-3-202 0 0,-3 5-41 0 0,0 0-1 0 0,1 1 0 0 0,0-1 0 0 0,1 2 0 0 0,0-1 0 0 0,1 1 0 0 0,0-1 0 0 0,1 1 0 0 0,1 0 0 0 0,0 1 0 0 0,0-1 0 0 0,1 1 1 0 0,1-1-1 0 0,1 1 0 0 0,1 18 0 0 0,0-24-10 0 0,0-1 0 0 0,1 0 0 0 0,0 0 0 0 0,1 0 0 0 0,0 0 0 0 0,0 0 0 0 0,0 0 0 0 0,1-1 0 0 0,0 0 0 0 0,5 7 0 0 0,-3-5 81 0 0,0-1 1 0 0,0 0-1 0 0,0 0 1 0 0,1 0-1 0 0,0-1 1 0 0,1 0 0 0 0,10 6-1 0 0,-9-9 103 0 0,-1-1 0 0 0,1 0 0 0 0,0 0 1 0 0,0-1-1 0 0,-1 0 0 0 0,1 0 0 0 0,0-1 0 0 0,0 0 0 0 0,14-3 0 0 0,-19 2-109 0 0,-1 0 0 0 0,0-1 1 0 0,0 1-1 0 0,0-1 0 0 0,0 0 0 0 0,0 0 0 0 0,0 0 0 0 0,0 0 0 0 0,-1 0 0 0 0,1-1 1 0 0,-1 1-1 0 0,1-1 0 0 0,-1 0 0 0 0,0 0 0 0 0,0 1 0 0 0,0-1 0 0 0,-1-1 0 0 0,1 1 1 0 0,-1 0-1 0 0,2-4 0 0 0,1-4 84 0 0,-1 0-1 0 0,0 0 1 0 0,-1 0 0 0 0,2-17 0 0 0,-2 7 32 0 0,-1 0-1 0 0,-1 0 1 0 0,-4-32 0 0 0,2 42-121 0 0,0-1-1 0 0,-1 0 1 0 0,0 1 0 0 0,-1 0 0 0 0,0 0 0 0 0,-1 0 0 0 0,-10-17-1 0 0,-6-10 74 0 0,14 23-83 0 0,-1 1 1 0 0,0 0 0 0 0,-19-23 0 0 0,19 30-109 0 0,0 1 0 0 0,-1 0 0 0 0,1 0 0 0 0,-2 0 1 0 0,1 1-1 0 0,0 1 0 0 0,-16-6 0 0 0,-8-4-1213 0 0,18 7 202 0 0,2 2-711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27.441"/>
    </inkml:context>
    <inkml:brush xml:id="br0">
      <inkml:brushProperty name="width" value="0.05" units="cm"/>
      <inkml:brushProperty name="height" value="0.05" units="cm"/>
      <inkml:brushProperty name="color" value="#008C3A"/>
    </inkml:brush>
  </inkml:definitions>
  <inkml:trace contextRef="#ctx0" brushRef="#br0">230 1 3089 0 0,'-20'21'3560'0'0,"-17"25"0"0"0,20-24-2268 0 0,-20 20 0 0 0,27-31-1068 0 0,1 0-1 0 0,0 0 1 0 0,1 1-1 0 0,-9 16 1 0 0,7-10-141 0 0,2-4-73 0 0,1 1 0 0 0,1-1 0 0 0,0 2 0 0 0,1-1 1 0 0,-4 24-1 0 0,3-8-188 0 0,-3 59 1 0 0,10-82 138 0 0,0 0 0 0 0,0 0 0 0 0,0 1 1 0 0,1-1-1 0 0,1 0 0 0 0,-1-1 0 0 0,1 1 0 0 0,6 10 0 0 0,-3-2 15 0 0,-4-13 29 0 0,-1 0 0 0 0,1 0 0 0 0,0 0 1 0 0,0 0-1 0 0,0-1 0 0 0,0 1 1 0 0,0-1-1 0 0,1 1 0 0 0,-1-1 1 0 0,1 0-1 0 0,-1 0 0 0 0,1 0 0 0 0,0 0 1 0 0,0 0-1 0 0,0-1 0 0 0,0 1 1 0 0,0-1-1 0 0,0 0 0 0 0,0 0 1 0 0,1 0-1 0 0,-1 0 0 0 0,0 0 0 0 0,1-1 1 0 0,-1 0-1 0 0,5 1 0 0 0,0-1 27 0 0,0-1 1 0 0,0 1-1 0 0,0-1 0 0 0,0-1 0 0 0,0 0 0 0 0,0 0 0 0 0,0 0 0 0 0,13-7 0 0 0,41-27 154 0 0,-35 20-86 0 0,-16 7-24 0 0,0 1 0 0 0,-1-1 1 0 0,-1-1-1 0 0,1 0 1 0 0,-1 0-1 0 0,9-15 0 0 0,-16 22-26 0 0,0-1 0 0 0,0 0 0 0 0,0 0-1 0 0,0 1 1 0 0,-1-1 0 0 0,0 0-1 0 0,0 0 1 0 0,0-1 0 0 0,0 1-1 0 0,-1 0 1 0 0,1-5 0 0 0,4-24 311 0 0,-3 24-255 0 0,0 0 0 0 0,-1 0 1 0 0,0 0-1 0 0,0 0 0 0 0,-1 0 0 0 0,0 0 1 0 0,-1 0-1 0 0,0 0 0 0 0,-1 0 0 0 0,0 0 1 0 0,-5-16-1 0 0,4 14-1 0 0,2 5-52 0 0,-1-1 0 0 0,0 1-1 0 0,0 0 1 0 0,-1 0-1 0 0,0 0 1 0 0,0 0 0 0 0,0 0-1 0 0,-1 1 1 0 0,0-1 0 0 0,0 1-1 0 0,0 0 1 0 0,0 0 0 0 0,-1 0-1 0 0,0 1 1 0 0,0 0 0 0 0,0 0-1 0 0,-1 0 1 0 0,-7-4-1 0 0,0 1-94 0 0,0 1-1 0 0,0 0 0 0 0,0 1 1 0 0,-1 0-1 0 0,0 1 0 0 0,-19-3 1 0 0,-6-1-2247 0 0,24 10 377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07.580"/>
    </inkml:context>
    <inkml:brush xml:id="br0">
      <inkml:brushProperty name="width" value="0.05" units="cm"/>
      <inkml:brushProperty name="height" value="0.05" units="cm"/>
      <inkml:brushProperty name="color" value="#008C3A"/>
    </inkml:brush>
  </inkml:definitions>
  <inkml:trace contextRef="#ctx0" brushRef="#br0">129 0 2729 0 0,'32'20'8095'0'0,"-25"-15"-7303"0"0,0-1-1 0 0,1 1 0 0 0,-1-1 0 0 0,11 4 0 0 0,-13-7-585 0 0,107 34 3063 0 0,-66-21-2737 0 0,-32-10-405 0 0,0 1 0 0 0,0-2 0 0 0,14 3 0 0 0,-8-3-60 0 0,-16-2-49 0 0,1 0-1 0 0,0-1 1 0 0,-1 1 0 0 0,1-1 0 0 0,0 0 0 0 0,0 0 0 0 0,-1 0 0 0 0,9-3 0 0 0,10-1 86 0 0,-18 3 752 0 0,-25-2-274 0 0,16 2-572 0 0,-17-3 140 0 0,0-1-1 0 0,0-1 0 0 0,-20-9 1 0 0,22 8 17 0 0,0 1 0 0 0,-1 0 1 0 0,0 1-1 0 0,0 2 1 0 0,-21-2-1 0 0,-102 1 172 0 0,96 5-509 0 0,28-2-975 0 0,-35-6 0 0 0,46 4-1755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09.756"/>
    </inkml:context>
    <inkml:brush xml:id="br0">
      <inkml:brushProperty name="width" value="0.05" units="cm"/>
      <inkml:brushProperty name="height" value="0.05" units="cm"/>
      <inkml:brushProperty name="color" value="#008C3A"/>
    </inkml:brush>
  </inkml:definitions>
  <inkml:trace contextRef="#ctx0" brushRef="#br0">0 303 7730 0 0,'13'38'10735'0'0,"-9"-27"-10332"0"0,0 0-1 0 0,1 0 1 0 0,0-1 0 0 0,1 0-1 0 0,0 0 1 0 0,9 10-1 0 0,33 45 74 0 0,-6-6-358 0 0,3 3-104 0 0,-40-56-18 0 0,1 0 0 0 0,-1 0 0 0 0,1-1 0 0 0,0 0 0 0 0,1 0 0 0 0,-1-1 0 0 0,11 6 0 0 0,4 0-280 0 0,-3-1 145 0 0,0 0-1 0 0,22 5 0 0 0,-34-12-549 0 0,0 0 0 0 0,1-1 0 0 0,-1 0 1 0 0,1 0-1 0 0,0-1 0 0 0,-1 0 0 0 0,1 0 0 0 0,-1 0 1 0 0,1-1-1 0 0,9-2 0 0 0,-13 2-1616 0 0</inkml:trace>
  <inkml:trace contextRef="#ctx0" brushRef="#br0" timeOffset="1">61 980 11931 0 0,'-2'-6'1947'0'0,"2"-17"-265"0"0,4-28 1321 0 0,7-21-1716 0 0,4 1 0 0 0,33-96 0 0 0,-25 90-1124 0 0,45-130-182 0 0,-48 155-767 0 0,52-93 0 0 0,-65 134 87 0 0,-1 0 0 0 0,1 0 0 0 0,1 0 0 0 0,0 1 0 0 0,1 0 0 0 0,-1 1-1 0 0,12-9 1 0 0,-1 0-2541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10.167"/>
    </inkml:context>
    <inkml:brush xml:id="br0">
      <inkml:brushProperty name="width" value="0.05" units="cm"/>
      <inkml:brushProperty name="height" value="0.05" units="cm"/>
      <inkml:brushProperty name="color" value="#008C3A"/>
    </inkml:brush>
  </inkml:definitions>
  <inkml:trace contextRef="#ctx0" brushRef="#br0">4 208 3945 0 0,'-1'-2'10117'0'0,"-2"-10"-6075"0"0,6 5-3997 0 0,-1 0 1 0 0,1 0-1 0 0,0 0 0 0 0,1 1 1 0 0,0-1-1 0 0,0 1 1 0 0,0 0-1 0 0,1 0 0 0 0,0 0 1 0 0,6-6-1 0 0,-7 9-15 0 0,22-19 2 0 0,-10 9-46 0 0,-7 4-4 0 0,-1 1 1 0 0,1 0 0 0 0,0 0 0 0 0,1 1 0 0 0,0 0 0 0 0,0 1-1 0 0,15-7 1 0 0,-20 11 17 0 0,-1 0 0 0 0,2 0 0 0 0,-1 1 0 0 0,0-1 0 0 0,0 1-1 0 0,0 0 1 0 0,1 1 0 0 0,-1-1 0 0 0,0 1 0 0 0,1 0 0 0 0,-1 0 0 0 0,0 1 0 0 0,1-1-1 0 0,-1 1 1 0 0,0 1 0 0 0,0-1 0 0 0,0 1 0 0 0,0-1 0 0 0,6 4 0 0 0,-9-4 1 0 0,11 6 17 0 0,0 1 0 0 0,14 11 1 0 0,-24-17-9 0 0,0 1 0 0 0,1 0 0 0 0,-1 0 0 0 0,0 0 0 0 0,-1 0 0 0 0,1 0 0 0 0,-1 1 0 0 0,1-1 0 0 0,-1 1 1 0 0,0 0-1 0 0,0 0 0 0 0,-1-1 0 0 0,3 8 0 0 0,8 101 502 0 0,-11-105-467 0 0,0-1-1 0 0,0 1 1 0 0,-1 0-1 0 0,-1 0 1 0 0,1-1-1 0 0,-1 1 1 0 0,0 0-1 0 0,-3 11 1 0 0,-3 0 121 0 0,-14 31 0 0 0,7-20-33 0 0,2-6-98 0 0,-2 0 1 0 0,0-2 0 0 0,0 1 0 0 0,-2-2 0 0 0,-1 0 0 0 0,-1-1 0 0 0,0-1 0 0 0,-1 0-1 0 0,-28 19 1 0 0,30-25-28 0 0,4-1 18 0 0,0-1 0 0 0,-1-1-1 0 0,-18 9 1 0 0,29-17 32 0 0,2 0-13 0 0,-1-1-1 0 0,1 1 0 0 0,-1-1 1 0 0,0 1-1 0 0,1 0 0 0 0,-1-1 1 0 0,1 1-1 0 0,0 0 1 0 0,-1 0-1 0 0,1 0 0 0 0,0 0 1 0 0,-1 0-1 0 0,1 1 0 0 0,0-1 1 0 0,0 0-1 0 0,0 0 0 0 0,0 1 1 0 0,0-1-1 0 0,0 1 0 0 0,-1 2 1 0 0,5-3 272 0 0,5-1-250 0 0,12 1 68 0 0,6 0-36 0 0,6-1-1 0 0,11 4 125 0 0,14-2 67 0 0,-53-2-272 0 0,0 0 0 0 0,0 0-1 0 0,0 1 1 0 0,0-1 0 0 0,0 1 0 0 0,0 0-1 0 0,0 1 1 0 0,7 2 0 0 0,-7-2-1 0 0,1 0 0 0 0,0 0 0 0 0,0-1 0 0 0,0 1 0 0 0,0-1 0 0 0,10 0 0 0 0,19 1 57 0 0,-15-1-2790 0 0,0 1-10894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11.004"/>
    </inkml:context>
    <inkml:brush xml:id="br0">
      <inkml:brushProperty name="width" value="0.05" units="cm"/>
      <inkml:brushProperty name="height" value="0.05" units="cm"/>
      <inkml:brushProperty name="color" value="#008C3A"/>
    </inkml:brush>
  </inkml:definitions>
  <inkml:trace contextRef="#ctx0" brushRef="#br0">0 22 18372 0 0,'11'5'248'0'0,"-6"-7"144"0"0,-4 1-325 0 0,0-1 0 0 0,1 1 0 0 0,-1-1 0 0 0,0 1-1 0 0,1 0 1 0 0,0 0 0 0 0,-1 0 0 0 0,1 0 0 0 0,0 0 0 0 0,2-1 0 0 0,2 1 85 0 0,0-1-1 0 0,0 1 1 0 0,0 0 0 0 0,1 0-1 0 0,-1 1 1 0 0,13 0-1 0 0,2 0 79 0 0,127 4-242 0 0,-119-3-486 0 0,-24 0 93 0 0,-1-1 0 0 0,1 0 0 0 0,0 0 1 0 0,0 0-1 0 0,-1-1 0 0 0,1 1 0 0 0,0-1 0 0 0,-1 0 1 0 0,10-4-1 0 0,-6 2-1694 0 0,-2 6-488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11.563"/>
    </inkml:context>
    <inkml:brush xml:id="br0">
      <inkml:brushProperty name="width" value="0.05" units="cm"/>
      <inkml:brushProperty name="height" value="0.05" units="cm"/>
      <inkml:brushProperty name="color" value="#008C3A"/>
    </inkml:brush>
  </inkml:definitions>
  <inkml:trace contextRef="#ctx0" brushRef="#br0">2 1 3529 0 0,'-1'11'15932'0'0,"8"0"-12884"0"0,14 4-5320 0 0,-10-9 3689 0 0,2 1-1379 0 0,1 0-1 0 0,0-2 1 0 0,0 1-1 0 0,0-2 1 0 0,24 5-1 0 0,-20-7-580 0 0,1-1-1 0 0,-1-1 0 0 0,1-1 0 0 0,-1 0 1 0 0,1-2-1 0 0,-1 0 0 0 0,0-1 1 0 0,0-1-1 0 0,19-7 0 0 0,-16 5-2551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26.258"/>
    </inkml:context>
    <inkml:brush xml:id="br0">
      <inkml:brushProperty name="width" value="0.05" units="cm"/>
      <inkml:brushProperty name="height" value="0.05" units="cm"/>
      <inkml:brushProperty name="color" value="#008C3A"/>
    </inkml:brush>
  </inkml:definitions>
  <inkml:trace contextRef="#ctx0" brushRef="#br0">61 40 1480 0 0,'-25'4'2828'0'0,"24"-4"-2594"0"0,0 0 0 0 0,0 0 1 0 0,0 0-1 0 0,0 1 0 0 0,0-1 1 0 0,0 0-1 0 0,0 1 0 0 0,0-1 1 0 0,0 1-1 0 0,0-1 0 0 0,0 1 0 0 0,0-1 1 0 0,1 1-1 0 0,-1 0 0 0 0,-7 4 6529 0 0,18-10-5809 0 0,29-1-735 0 0,-31 5-168 0 0,0 0-1 0 0,1 0 1 0 0,11-4 0 0 0,-18 4-35 0 0,0 0 1 0 0,0 1 0 0 0,-1-1 0 0 0,1 0-1 0 0,0 0 1 0 0,0 0 0 0 0,-1 0-1 0 0,1 0 1 0 0,-1-1 0 0 0,2-1-1 0 0,-1 2 0 0 0,-1 0-1 0 0,1-1 1 0 0,-1 1-1 0 0,1 0 1 0 0,-1 0-1 0 0,1 0 1 0 0,-1 0-1 0 0,1 0 1 0 0,0 1-1 0 0,0-1 0 0 0,-1 0 1 0 0,1 1-1 0 0,2-1 1 0 0,5-1 43 0 0,19-5 224 0 0,-27 7-269 0 0,-1 0 0 0 0,1 0 0 0 0,-1 0 0 0 0,1-1 0 0 0,-1 1 1 0 0,1 0-1 0 0,-1 0 0 0 0,1 0 0 0 0,0 0 0 0 0,-1 0 0 0 0,1 0 0 0 0,-1 0 0 0 0,1 0 0 0 0,-1 1 0 0 0,1-1 1 0 0,-1 0-1 0 0,1 0 0 0 0,-1 0 0 0 0,1 1 0 0 0,-1-1 0 0 0,1 0 0 0 0,-1 0 0 0 0,1 1 0 0 0,-1-1 0 0 0,1 0 1 0 0,-1 1-1 0 0,1-1 0 0 0,-1 1 0 0 0,0-1 0 0 0,1 0 0 0 0,-1 1 0 0 0,0-1 0 0 0,1 1 0 0 0,-1 1 15 0 0,0-1 0 0 0,1 0 0 0 0,-1 1 0 0 0,0-1 0 0 0,0 0-1 0 0,0 1 1 0 0,0-1 0 0 0,-1 0 0 0 0,1 1 0 0 0,0-1 0 0 0,0 0-1 0 0,-1 1 1 0 0,1-1 0 0 0,-1 0 0 0 0,1 0 0 0 0,-1 1 0 0 0,0-1 0 0 0,1 0-1 0 0,-1 0 1 0 0,0 0 0 0 0,0 0 0 0 0,0 0 0 0 0,0 0 0 0 0,0 0-1 0 0,0 0 1 0 0,0 0 0 0 0,0-1 0 0 0,0 1 0 0 0,0 0 0 0 0,0-1-1 0 0,-1 1 1 0 0,1-1 0 0 0,0 1 0 0 0,0-1 0 0 0,-1 1 0 0 0,1-1 0 0 0,-2 0-1 0 0,-4 1 6 0 0,1 0-1 0 0,0-1 1 0 0,0 0 0 0 0,0 0-1 0 0,0-1 1 0 0,-12-2-1 0 0,-35 0 1 0 0,52 3-34 0 0,-1 0 0 0 0,1 0 0 0 0,-1 0 0 0 0,1 1 0 0 0,-1-1 0 0 0,1 0 1 0 0,0 1-1 0 0,-1-1 0 0 0,1 1 0 0 0,0-1 0 0 0,-2 2 0 0 0,-9 2 7 0 0,-11 3-25 0 0,23-7-75 0 0,-1 0-1 0 0,0 0 0 0 0,0 0 0 0 0,0 0 0 0 0,1 0 1 0 0,-1-1-1 0 0,0 1 0 0 0,0 0 0 0 0,1 0 1 0 0,-1 0-1 0 0,0-1 0 0 0,1 1 0 0 0,-1 0 1 0 0,0-1-1 0 0,1 1 0 0 0,-1 0 0 0 0,0-1 0 0 0,1 1 1 0 0,-1-1-1 0 0,1 1 0 0 0,-1-1 0 0 0,0 1 1 0 0,1-1-1 0 0,-1 0 0 0 0,1 1 0 0 0,0-1 1 0 0,-1 0-1 0 0,0-1 0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27.257"/>
    </inkml:context>
    <inkml:brush xml:id="br0">
      <inkml:brushProperty name="width" value="0.05" units="cm"/>
      <inkml:brushProperty name="height" value="0.05" units="cm"/>
      <inkml:brushProperty name="color" value="#008C3A"/>
    </inkml:brush>
  </inkml:definitions>
  <inkml:trace contextRef="#ctx0" brushRef="#br0">131 1 4953 0 0,'-4'1'6558'0'0,"-1"0"-3647"0"0,5-1-2797 0 0,0 0 0 0 0,-1 0 0 0 0,1 0 0 0 0,-1 0 0 0 0,1 0 0 0 0,0 0 0 0 0,-1 0 0 0 0,1 0 0 0 0,-1 0 0 0 0,1 0 0 0 0,0 0 0 0 0,-1 0 0 0 0,1 0 0 0 0,0 0 0 0 0,-1 0 0 0 0,1 1 0 0 0,0-1 0 0 0,-1 0 0 0 0,1 0 0 0 0,0 0 0 0 0,-1 1 0 0 0,1-1 0 0 0,0 0 0 0 0,-1 1 0 0 0,1-1 0 0 0,0 0 0 0 0,0 0 1 0 0,-1 1-1 0 0,1-1 0 0 0,0 0 0 0 0,0 1 0 0 0,0-1 0 0 0,-1 1 0 0 0,-7 123 1711 0 0,2-87-1449 0 0,-1 0 0 0 0,-19 57-1 0 0,24-88-370 0 0,0 3-71 0 0,-1 0 1 0 0,0-1-1 0 0,0 1 0 0 0,-1-1 0 0 0,0 0 0 0 0,-10 13 0 0 0,12-18-163 0 0,0-1 1 0 0,0 1-1 0 0,1 0 0 0 0,-1-1 1 0 0,1 1-1 0 0,0 0 0 0 0,-2 5 1 0 0,-6 10-2220 0 0,3-5-203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54.874"/>
    </inkml:context>
    <inkml:brush xml:id="br0">
      <inkml:brushProperty name="width" value="0.05" units="cm"/>
      <inkml:brushProperty name="height" value="0.05" units="cm"/>
      <inkml:brushProperty name="color" value="#008C3A"/>
    </inkml:brush>
  </inkml:definitions>
  <inkml:trace contextRef="#ctx0" brushRef="#br0">493 0 1816 0 0,'-42'14'8023'0'0,"0"-1"-3564"0"0,26-9-3740 0 0,1 1 0 0 0,0 1 1 0 0,-15 8-1 0 0,26-13-640 0 0,1 1 1 0 0,-1-1 0 0 0,1 1-1 0 0,0 0 1 0 0,0 0 0 0 0,0 1-1 0 0,0-1 1 0 0,0 1 0 0 0,0-1-1 0 0,1 1 1 0 0,-1 0-1 0 0,1 0 1 0 0,0 0 0 0 0,0 0-1 0 0,0 1 1 0 0,0-1 0 0 0,1 1-1 0 0,-3 6 1 0 0,-4 5 116 0 0,7-14-191 0 0,0 0 0 0 0,0 1 0 0 0,0-1-1 0 0,1 0 1 0 0,-1 0 0 0 0,0 0 0 0 0,1 1 0 0 0,-1-1-1 0 0,1 0 1 0 0,-1 1 0 0 0,1-1 0 0 0,-1 0 0 0 0,1 1 0 0 0,0-1-1 0 0,0 1 1 0 0,0-1 0 0 0,0 1 0 0 0,0-1 0 0 0,0 0 0 0 0,0 2-1 0 0,1 0-3 0 0,-1-1 0 0 0,1 0 0 0 0,-1 1 0 0 0,0-1 0 0 0,0 1 0 0 0,0-1 0 0 0,-1 0 0 0 0,0 5 0 0 0,1-4 28 0 0,-1 0-1 0 0,1-1 0 0 0,0 1 1 0 0,-1 0-1 0 0,1-1 1 0 0,0 1-1 0 0,1 0 1 0 0,-1 0-1 0 0,1-1 0 0 0,0 5 1 0 0,-2 11 308 0 0,-1-14-153 0 0,3-12-21 0 0,-1 6-115 0 0,0-1 0 0 0,0 0-1 0 0,-1 1 1 0 0,1-1 0 0 0,-1 1 0 0 0,1-1 0 0 0,-3-4-1 0 0,-2-9-21 0 0,-18-101 351 0 0,19 105-281 0 0,4 11-85 0 0,-1 0 1 0 0,1 0 0 0 0,-1 0-1 0 0,1 0 1 0 0,0 0-1 0 0,0 0 1 0 0,-1 0-1 0 0,1 0 1 0 0,0 0-1 0 0,0 0 1 0 0,0-1-1 0 0,0 1 1 0 0,0 0-1 0 0,0 0 1 0 0,1-1 0 0 0,-1 2-4 0 0,0 0 0 0 0,0 0 0 0 0,0 0 0 0 0,0-1 0 0 0,0 1 1 0 0,0 0-1 0 0,0 0 0 0 0,0 0 0 0 0,0 0 0 0 0,0 0 1 0 0,0 0-1 0 0,0 0 0 0 0,0 0 0 0 0,0 0 0 0 0,0 0 1 0 0,1-1-1 0 0,-1 1 0 0 0,0 0 0 0 0,0 0 0 0 0,0 0 1 0 0,0 0-1 0 0,0 0 0 0 0,0 0 0 0 0,0 0 0 0 0,0 0 1 0 0,0 0-1 0 0,0 0 0 0 0,1 0 0 0 0,-1 0 0 0 0,0 0 0 0 0,0 0 1 0 0,0 0-1 0 0,0 0 0 0 0,0 0 0 0 0,0 0 0 0 0,0 0 1 0 0,0 0-1 0 0,1 0 0 0 0,-1 0 0 0 0,0 0 0 0 0,0 0 1 0 0,0 0-1 0 0,0 0 0 0 0,0 0 0 0 0,0 0 0 0 0,0 0 1 0 0,0 0-1 0 0,0 0 0 0 0,1 0 0 0 0,-1 0 0 0 0,0 0 1 0 0,0 0-1 0 0,5 8 330 0 0,3 8-172 0 0,-8-15-190 0 0,9 21 31 0 0,-6-16-3 0 0,0 0 0 0 0,0 0 0 0 0,-1 1 0 0 0,0-1 0 0 0,-1 1-1 0 0,1-1 1 0 0,-1 1 0 0 0,0 0 0 0 0,-1 0 0 0 0,0 7 0 0 0,1 9 13 0 0,0-19-10 0 0,0 0 0 0 0,-1 0 1 0 0,0 0-1 0 0,0 0 0 0 0,-1 0 0 0 0,1 0 0 0 0,-1 0 1 0 0,1 0-1 0 0,-4 6 0 0 0,3-6 4 0 0,0 0 0 0 0,-1 0 0 0 0,0 0 0 0 0,0-1 0 0 0,0 1-1 0 0,0-1 1 0 0,0 0 0 0 0,-1 1 0 0 0,0-1 0 0 0,1 0 0 0 0,-1 0 0 0 0,0-1 0 0 0,0 1 0 0 0,-1-1 0 0 0,1 1 0 0 0,-8 3-1 0 0,-16 3 64 0 0,11-3-29 0 0,1 0 0 0 0,-21 3-1 0 0,34-9-47 0 0,0 0-1 0 0,0 0 0 0 0,0 0 0 0 0,-1-1 0 0 0,1 1 0 0 0,0 0 0 0 0,0-1 0 0 0,0 0 1 0 0,0 1-1 0 0,0-1 0 0 0,0 0 0 0 0,0 0 0 0 0,0 0 0 0 0,1 0 0 0 0,-1 0 0 0 0,0-1 1 0 0,0 1-1 0 0,1-1 0 0 0,-1 1 0 0 0,1-1 0 0 0,-1 1 0 0 0,1-1 0 0 0,0 0 0 0 0,0 1 1 0 0,0-1-1 0 0,0 0 0 0 0,0 0 0 0 0,-1-4 0 0 0,0 3-5 0 0,1 0 0 0 0,0 0 1 0 0,0-1-1 0 0,0 1 0 0 0,0 0 0 0 0,0-1 0 0 0,1 1 0 0 0,0 0 0 0 0,-1-1 0 0 0,1 1 1 0 0,1-1-1 0 0,-1 1 0 0 0,0 0 0 0 0,1-1 0 0 0,0 1 0 0 0,-1 0 0 0 0,3-4 0 0 0,-1 5 9 0 0,0 1-1 0 0,1 0 0 0 0,-1 0 0 0 0,0 0 0 0 0,1 0 0 0 0,-1 0 0 0 0,1 0 0 0 0,-1 1 0 0 0,1-1 1 0 0,-1 1-1 0 0,1 0 0 0 0,-1-1 0 0 0,1 1 0 0 0,-1 1 0 0 0,1-1 0 0 0,0 0 0 0 0,3 1 0 0 0,-4 1 9 0 0,0 0 0 0 0,-1-1 0 0 0,1 1 0 0 0,-1 0-1 0 0,1 0 1 0 0,-1 0 0 0 0,0 0 0 0 0,0 0 0 0 0,1 1-1 0 0,-1-1 1 0 0,-1 0 0 0 0,1 0 0 0 0,0 1-1 0 0,-1-1 1 0 0,1 0 0 0 0,-1 1 0 0 0,0-1 0 0 0,1 1-1 0 0,-1-1 1 0 0,0 1 0 0 0,-1-1 0 0 0,1 0 0 0 0,0 1-1 0 0,-2 2 1 0 0,2-4-4 0 0,0 1-1 0 0,0-1 1 0 0,0 0-1 0 0,0 1 1 0 0,0-1-1 0 0,0 0 1 0 0,0 1-1 0 0,0-1 1 0 0,0 0-1 0 0,1 1 1 0 0,-1-1 0 0 0,2 3-1 0 0,-2-4 1 0 0,0 1-1 0 0,1 0 0 0 0,-1 0 1 0 0,0 0-1 0 0,1 0 1 0 0,-1 0-1 0 0,0-1 1 0 0,0 1-1 0 0,0 0 1 0 0,0 0-1 0 0,0 0 1 0 0,0 0-1 0 0,0 0 0 0 0,0 0 1 0 0,0 0-1 0 0,0 0 1 0 0,0 0-1 0 0,-1-1 1 0 0,1 1-1 0 0,0 0 1 0 0,-1 0-1 0 0,0 1 0 0 0,-10 21 115 0 0,11-21-107 0 0,-1 0 1 0 0,1 0 0 0 0,-1 0-1 0 0,0 0 1 0 0,0 0 0 0 0,0 0-1 0 0,0 0 1 0 0,0-1 0 0 0,0 1-1 0 0,0 0 1 0 0,0 0 0 0 0,-1-1-1 0 0,1 1 1 0 0,-1-1 0 0 0,1 1-1 0 0,-1-1 1 0 0,0 0 0 0 0,0 0 0 0 0,-3 2-1 0 0,0-2 9 0 0,3 0-15 0 0,-1 0 0 0 0,0 0 0 0 0,1 0 0 0 0,-1-1 1 0 0,0 1-1 0 0,1-1 0 0 0,-1 0 0 0 0,0 1 0 0 0,1-1 1 0 0,-1-1-1 0 0,0 1 0 0 0,1 0 0 0 0,-1-1 0 0 0,0 1 1 0 0,1-1-1 0 0,-1 0 0 0 0,0 0 0 0 0,1 0 0 0 0,-1 0 0 0 0,1 0 1 0 0,0-1-1 0 0,-1 1 0 0 0,-2-3 0 0 0,-12-13-228 0 0,7 5-2008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27.654"/>
    </inkml:context>
    <inkml:brush xml:id="br0">
      <inkml:brushProperty name="width" value="0.05" units="cm"/>
      <inkml:brushProperty name="height" value="0.05" units="cm"/>
      <inkml:brushProperty name="color" value="#008C3A"/>
    </inkml:brush>
  </inkml:definitions>
  <inkml:trace contextRef="#ctx0" brushRef="#br0">136 0 1200 0 0,'5'12'15220'0'0,"-3"-8"-16302"0"0,1 2 1211 0 0,0 0-1 0 0,-1 0 1 0 0,1 0 0 0 0,-1 1-1 0 0,-1-1 1 0 0,2 12 0 0 0,-2-14-63 0 0,-1-3-53 0 0,0 0 1 0 0,0-1-1 0 0,1 1 0 0 0,-1 0 1 0 0,0-1-1 0 0,0 1 0 0 0,0 0 1 0 0,0-1-1 0 0,0 1 0 0 0,0 0 1 0 0,0-1-1 0 0,0 1 0 0 0,0 0 1 0 0,-1 0-1 0 0,1-1 0 0 0,0 1 1 0 0,0 0-1 0 0,-1-1 0 0 0,1 1 1 0 0,0-1-1 0 0,-1 1 0 0 0,1 0 1 0 0,0-1-1 0 0,-1 1 0 0 0,1-1 1 0 0,-1 1-1 0 0,1-1 0 0 0,-1 1 1 0 0,1-1-1 0 0,-1 1 0 0 0,1-1 1 0 0,-2 1-1 0 0,-6 5 247 0 0,-49 86 1042 0 0,48-76-1200 0 0,1 0 1 0 0,0 1-1 0 0,-6 18 1 0 0,1 1 92 0 0,5-19-12 0 0,2 1-1 0 0,0 0 1 0 0,1 1-1 0 0,-3 24 1 0 0,7-35-138 0 0,0 0 1 0 0,0 0-1 0 0,1 1 1 0 0,1-1-1 0 0,-1 0 1 0 0,1 0-1 0 0,1 0 1 0 0,-1 0-1 0 0,1 0 1 0 0,1 0-1 0 0,0 0 1 0 0,4 8-1 0 0,-7-15-44 0 0,3 5 4 0 0,0-1 1 0 0,0 1-1 0 0,1-1 1 0 0,6 8-1 0 0,-7-11-14 0 0,-1 0 0 0 0,1 0 0 0 0,0 0 1 0 0,-1-1-1 0 0,1 1 0 0 0,0-1 0 0 0,0 0 0 0 0,0 0 0 0 0,0 0 0 0 0,0 0 1 0 0,5 1-1 0 0,-4-1-25 0 0,1 0-1 0 0,0 0 1 0 0,0 0 0 0 0,0 0 0 0 0,-1-1 0 0 0,1 0 0 0 0,0 0 0 0 0,0 0-1 0 0,0-1 1 0 0,0 1 0 0 0,0-1 0 0 0,-1-1 0 0 0,1 1 0 0 0,8-4 0 0 0,15-5-276 0 0,-22 8 203 0 0,-1 1-1 0 0,1-1 1 0 0,-1-1-1 0 0,1 1 1 0 0,-1-1-1 0 0,7-5 1 0 0,28-36-1943 0 0,-37 42 1810 0 0,-1-1-1 0 0,0 0 1 0 0,0 1-1 0 0,0-1 1 0 0,0 0-1 0 0,-1 0 1 0 0,1-1-1 0 0,-1 1 1 0 0,2-5-1 0 0,4-10-1273 0 0,14-8-1703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28.187"/>
    </inkml:context>
    <inkml:brush xml:id="br0">
      <inkml:brushProperty name="width" value="0.05" units="cm"/>
      <inkml:brushProperty name="height" value="0.05" units="cm"/>
      <inkml:brushProperty name="color" value="#008C3A"/>
    </inkml:brush>
  </inkml:definitions>
  <inkml:trace contextRef="#ctx0" brushRef="#br0">157 0 3825 0 0,'0'20'7907'0'0,"0"15"-1370"0"0,0-17-6559 0 0,-2 0 1 0 0,-6 30-1 0 0,-122 408 1239 0 0,127-446-1306 0 0,1 1-1 0 0,1-1 0 0 0,-1 1 0 0 0,1 19 0 0 0,-2 14-673 0 0,2-34 461 0 0,0-5-16 0 0,0 1 0 0 0,0-1 0 0 0,1 0-1 0 0,0 0 1 0 0,0 1 0 0 0,0-1 0 0 0,0 0 0 0 0,1 0 0 0 0,2 8 0 0 0,3 7-1765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28.713"/>
    </inkml:context>
    <inkml:brush xml:id="br0">
      <inkml:brushProperty name="width" value="0.05" units="cm"/>
      <inkml:brushProperty name="height" value="0.05" units="cm"/>
      <inkml:brushProperty name="color" value="#008C3A"/>
    </inkml:brush>
  </inkml:definitions>
  <inkml:trace contextRef="#ctx0" brushRef="#br0">134 176 3601 0 0,'-53'128'7160'0'0,"-14"66"-5189"0"0,63-176-1930 0 0,1-1 0 0 0,-2 21 0 0 0,4-30-4 0 0,0-1 0 0 0,1 1 0 0 0,0 0 0 0 0,1 0 0 0 0,0-1 0 0 0,0 1 0 0 0,3 10 0 0 0,-3-16 19 0 0,1 0 1 0 0,-1 0-1 0 0,0 0 1 0 0,1-1-1 0 0,-1 1 1 0 0,1 0-1 0 0,0 0 0 0 0,-1-1 1 0 0,1 1-1 0 0,0-1 1 0 0,0 1-1 0 0,0-1 1 0 0,0 0-1 0 0,0 0 1 0 0,4 2-1 0 0,35 9 678 0 0,-36-10-624 0 0,1-1-27 0 0,0 0 1 0 0,0-1-1 0 0,-1 0 1 0 0,1 1-1 0 0,0-2 1 0 0,0 1-1 0 0,0-1 1 0 0,-1 0-1 0 0,1 0 1 0 0,0 0-1 0 0,-1-1 1 0 0,1 0-1 0 0,-1 0 1 0 0,1 0-1 0 0,5-4 1 0 0,7-5 211 0 0,-1-1 0 0 0,29-24 1 0 0,-42 32-239 0 0,1 0-9 0 0,-1-1 0 0 0,0 0-1 0 0,0 0 1 0 0,0 0 0 0 0,-1-1 0 0 0,1 1 0 0 0,-1-1-1 0 0,-1 0 1 0 0,5-11 0 0 0,-3 7 70 0 0,0 1 0 0 0,10-18 0 0 0,-8 18-15 0 0,-1-1 1 0 0,-1 0-1 0 0,1 0 0 0 0,-2-1 0 0 0,1 1 1 0 0,2-19-1 0 0,5-13 225 0 0,-9 34-241 0 0,1-1 0 0 0,-1 1 0 0 0,-1-1 0 0 0,0 1 0 0 0,0-1 0 0 0,-1 1 0 0 0,0-1 0 0 0,0 0 0 0 0,-1 1 0 0 0,0-1 0 0 0,-1 1 0 0 0,-4-17 0 0 0,4 23-77 0 0,0 0-1 0 0,0 0 1 0 0,0 0-1 0 0,0 1 1 0 0,0-1 0 0 0,-1 0-1 0 0,1 1 1 0 0,0 0-1 0 0,-1-1 1 0 0,1 1 0 0 0,-1 0-1 0 0,1 0 1 0 0,-1 1-1 0 0,0-1 1 0 0,-3 0 0 0 0,-11-5-176 0 0,9 2-614 0 0,0 1 0 0 0,0 0 0 0 0,-15-4 1 0 0,4 0-1022 0 0</inkml:trace>
  <inkml:trace contextRef="#ctx0" brushRef="#br0" timeOffset="1">709 167 10906 0 0,'-3'3'196'0'0,"0"0"0"0"0,1 0 0 0 0,0 1 0 0 0,-1-1 0 0 0,1 1 0 0 0,1-1 0 0 0,-1 1 0 0 0,0 0-1 0 0,-1 7 1 0 0,1-5-55 0 0,0-1 0 0 0,0 1 0 0 0,-1-1 0 0 0,-5 9 0 0 0,-102 143 2219 0 0,80-120-2181 0 0,19-25-150 0 0,0 1 0 0 0,-15 26 1 0 0,7-5-78 0 0,3-7-223 0 0,-22 53 1 0 0,35-70 162 0 0,-1-1 1 0 0,2 1-1 0 0,-1 0 1 0 0,2 0-1 0 0,-1 0 1 0 0,1 0-1 0 0,1 0 0 0 0,0 1 1 0 0,2 16-1 0 0,-1-22 42 0 0,1 0-1 0 0,0 0 0 0 0,0-1 0 0 0,0 1 0 0 0,0-1 1 0 0,1 1-1 0 0,0-1 0 0 0,0 0 0 0 0,0 0 0 0 0,4 4 1 0 0,-6-7 55 0 0,0 0 0 0 0,0 0 0 0 0,0 0 0 0 0,1 0 1 0 0,-1 0-1 0 0,0 0 0 0 0,0 0 0 0 0,1 0 0 0 0,-1-1 0 0 0,1 1 1 0 0,-1 0-1 0 0,1-1 0 0 0,-1 1 0 0 0,1-1 0 0 0,-1 0 1 0 0,1 0-1 0 0,-1 1 0 0 0,1-1 0 0 0,-1 0 0 0 0,3 0 1 0 0,30-10 68 0 0,-15 3 93 0 0,1 1 82 0 0,-1-2-1 0 0,1 0 1 0 0,-2-1-1 0 0,25-16 0 0 0,67-53 1009 0 0,-59 40-752 0 0,-12 7-10 0 0,-1-3 0 0 0,-1 0 1 0 0,41-52-1 0 0,-67 72-275 0 0,-1-1 0 0 0,0 0-1 0 0,0 0 1 0 0,-2-1 0 0 0,0 0-1 0 0,-1-1 1 0 0,0 0 0 0 0,-1 0-1 0 0,-2 0 1 0 0,7-35 0 0 0,-11 45-110 0 0,1 1 1 0 0,-1-1-1 0 0,0 0 1 0 0,-1 1-1 0 0,1-1 0 0 0,-1 1 1 0 0,-1-1-1 0 0,1 1 1 0 0,-1-1-1 0 0,0 1 1 0 0,-1 0-1 0 0,1 0 1 0 0,-1 0-1 0 0,-1 0 0 0 0,1 0 1 0 0,-1 1-1 0 0,0-1 1 0 0,0 1-1 0 0,0 0 1 0 0,-9-7-1 0 0,0 2 38 0 0,0 0 0 0 0,-1 0 0 0 0,0 2 0 0 0,-1-1 0 0 0,0 2 0 0 0,-30-11 0 0 0,13 9-261 0 0,0 1 0 0 0,-1 1 1 0 0,1 2-1 0 0,-1 2 0 0 0,0 0 0 0 0,-40 4 1 0 0,-74 11-1433 0 0,124-8 905 0 0,1 1 0 0 0,0 0-1 0 0,0 2 1 0 0,-32 14-1 0 0,8-1-1251 0 0,2-1-1078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30.089"/>
    </inkml:context>
    <inkml:brush xml:id="br0">
      <inkml:brushProperty name="width" value="0.05" units="cm"/>
      <inkml:brushProperty name="height" value="0.05" units="cm"/>
      <inkml:brushProperty name="color" value="#008C3A"/>
    </inkml:brush>
  </inkml:definitions>
  <inkml:trace contextRef="#ctx0" brushRef="#br0">24 1742 15043 0 0,'-10'9'689'0'0,"4"-11"-247"0"0,0-21 548 0 0,4 13-369 0 0,2 6-443 0 0,1 1-1 0 0,-1-1 1 0 0,1 1-1 0 0,-1-1 1 0 0,1 1 0 0 0,0 0-1 0 0,1-1 1 0 0,-1 1-1 0 0,0 0 1 0 0,1 0 0 0 0,0 0-1 0 0,-1 0 1 0 0,4-4-1 0 0,-2 3 0 0 0,77-128 824 0 0,34-47-185 0 0,-34 61-451 0 0,116-189 127 0 0,-111 166-382 0 0,25-36-58 0 0,103-87-106 0 0,-120 176-96 0 0,-32 33-217 0 0,-50 45 234 0 0,40-40-2498 0 0,72-54 0 0 0,-68 68-604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30.513"/>
    </inkml:context>
    <inkml:brush xml:id="br0">
      <inkml:brushProperty name="width" value="0.05" units="cm"/>
      <inkml:brushProperty name="height" value="0.05" units="cm"/>
      <inkml:brushProperty name="color" value="#008C3A"/>
    </inkml:brush>
  </inkml:definitions>
  <inkml:trace contextRef="#ctx0" brushRef="#br0">78 1394 7698 0 0,'-1'-1'80'0'0,"1"1"-1"0"0,-1 0 1 0 0,1 0 0 0 0,-1-1 0 0 0,1 1 0 0 0,-1 0 0 0 0,0 0 0 0 0,1 0-1 0 0,-1 0 1 0 0,1-1 0 0 0,-1 1 0 0 0,0 0 0 0 0,1 0 0 0 0,-1 0 0 0 0,0 0-1 0 0,1 1 1 0 0,-1-1 0 0 0,1 0 0 0 0,-1 0 0 0 0,0 0 0 0 0,1 0 0 0 0,-1 1-1 0 0,1-1 1 0 0,-1 0 0 0 0,0 0 0 0 0,1 1 0 0 0,-1-1 0 0 0,0 1 0 0 0,0 0 56 0 0,0 0 1 0 0,0-1 0 0 0,-1 1 0 0 0,1-1 0 0 0,0 1 0 0 0,0-1 0 0 0,-1 1 0 0 0,1-1-1 0 0,0 1 1 0 0,-1-1 0 0 0,1 0 0 0 0,-1 0 0 0 0,1 0 0 0 0,0 0 0 0 0,-1 0 0 0 0,1 0-1 0 0,-3-1 1 0 0,-10 4 968 0 0,13-3-950 0 0,1 1 0 0 0,-1-1 0 0 0,0 0 0 0 0,1 1 0 0 0,-1-1 0 0 0,0 0 0 0 0,0 0 0 0 0,1 1 0 0 0,-1-1 0 0 0,0 0 0 0 0,0 0 0 0 0,1 0 0 0 0,-1 0 0 0 0,0 0 0 0 0,0 0 0 0 0,1 0 0 0 0,-1-1 0 0 0,0 1 0 0 0,0 0 0 0 0,1 0 0 0 0,-1 0 0 0 0,0-1 0 0 0,1 1 0 0 0,-2-1 0 0 0,2 0-86 0 0,0 1 0 0 0,0-1-1 0 0,0 0 1 0 0,0 1 0 0 0,0-1 0 0 0,0 0 0 0 0,0 1-1 0 0,0-1 1 0 0,0 1 0 0 0,0-1 0 0 0,0 0 0 0 0,1 1-1 0 0,-1-1 1 0 0,0 1 0 0 0,1-1 0 0 0,-1 0-1 0 0,0 1 1 0 0,1-1 0 0 0,-1 1 0 0 0,1-1 0 0 0,2-4 110 0 0,4-6-39 0 0,0 0 0 0 0,1 0 0 0 0,1 1 0 0 0,12-13-1 0 0,17-20 323 0 0,2-1 29 0 0,-19 21-194 0 0,-1 0 1 0 0,-1-1-1 0 0,26-42 0 0 0,-2-9 291 0 0,-20 37-196 0 0,-2 0-1 0 0,23-58 1 0 0,31-121 526 0 0,-35 58-665 0 0,-37 149-252 0 0,20-65-49 0 0,2 1 0 0 0,39-76 0 0 0,-44 108-350 0 0,-13 25-260 0 0,2 0-1 0 0,-1 0 0 0 0,14-17 1 0 0,3 11-3209 0 0,-12 10 1592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45.759"/>
    </inkml:context>
    <inkml:brush xml:id="br0">
      <inkml:brushProperty name="width" value="0.05" units="cm"/>
      <inkml:brushProperty name="height" value="0.05" units="cm"/>
      <inkml:brushProperty name="color" value="#008C3A"/>
    </inkml:brush>
  </inkml:definitions>
  <inkml:trace contextRef="#ctx0" brushRef="#br0">195 9 2296 0 0,'-1'-1'272'0'0,"1"1"-1"0"0,-1-1 0 0 0,1 0 0 0 0,-1 1 0 0 0,1-1 0 0 0,-1 1 0 0 0,0-1 1 0 0,1 1-1 0 0,-1-1 0 0 0,0 1 0 0 0,1-1 0 0 0,-1 1 0 0 0,0 0 0 0 0,0 0 1 0 0,1-1-1 0 0,-1 1 0 0 0,0 0 0 0 0,0 0 0 0 0,0 0 0 0 0,1-1 0 0 0,-1 1 1 0 0,0 0-1 0 0,0 0 0 0 0,0 0 0 0 0,1 1 0 0 0,-1-1 0 0 0,0 0 0 0 0,0 0 1 0 0,0 0-1 0 0,1 1 0 0 0,-1-1 0 0 0,0 0 0 0 0,-1 1 0 0 0,-1 2 237 0 0,0 0 0 0 0,0 0 0 0 0,0 1 0 0 0,0-1-1 0 0,0 1 1 0 0,-1 3 0 0 0,-1 1-1090 0 0,-2 1 647 0 0,-1 1 76 0 0,1 1 0 0 0,0 0-1 0 0,1 1 1 0 0,-8 19 0 0 0,-51 150 1534 0 0,58-156-1323 0 0,0 0 1 0 0,2 0-1 0 0,1 1 0 0 0,1 0 1 0 0,2 0-1 0 0,1 46 1 0 0,2-50-78 0 0,-2-13-127 0 0,0 0 0 0 0,1-1 0 0 0,0 1 0 0 0,0 0 0 0 0,1 0 0 0 0,0-1 1 0 0,1 1-1 0 0,0-1 0 0 0,0 0 0 0 0,8 15 0 0 0,-6-16-81 0 0,0 0 0 0 0,1 0 0 0 0,0-1 0 0 0,0 0-1 0 0,10 9 1 0 0,-13-13-105 0 0,0 0 0 0 0,0 0 0 0 0,0 0 0 0 0,0-1 0 0 0,0 1 0 0 0,0-1 0 0 0,0 0 0 0 0,0 0 0 0 0,1 0 0 0 0,-1 0 0 0 0,0-1 0 0 0,1 1-1 0 0,-1-1 1 0 0,0 0 0 0 0,1 0 0 0 0,-1 0 0 0 0,5-1 0 0 0,8 0-402 0 0,-14 1 328 0 0,0 0 0 0 0,1 0 1 0 0,-1 0-1 0 0,0-1 0 0 0,0 1 0 0 0,1-1 0 0 0,-1 1 0 0 0,0-1 0 0 0,0 0 0 0 0,1 0 0 0 0,-1 0 0 0 0,0 0 0 0 0,0 0 0 0 0,3-2 0 0 0,12-13-1480 0 0,0 3-1241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46.184"/>
    </inkml:context>
    <inkml:brush xml:id="br0">
      <inkml:brushProperty name="width" value="0.05" units="cm"/>
      <inkml:brushProperty name="height" value="0.05" units="cm"/>
      <inkml:brushProperty name="color" value="#008C3A"/>
    </inkml:brush>
  </inkml:definitions>
  <inkml:trace contextRef="#ctx0" brushRef="#br0">288 0 2801 0 0,'-2'2'985'0'0,"-14"24"7223"0"0,13-21-7590 0 0,1 0-1 0 0,-1 1 0 0 0,1-1 0 0 0,0 1 1 0 0,-1 6-1 0 0,-6 16 639 0 0,-10 28 0 0 0,-9 25-174 0 0,-48 184-502 0 0,23-91-1089 0 0,5-21-1608 0 0,38-115 1021 0 0,-1-5-35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47.455"/>
    </inkml:context>
    <inkml:brush xml:id="br0">
      <inkml:brushProperty name="width" value="0.05" units="cm"/>
      <inkml:brushProperty name="height" value="0.05" units="cm"/>
      <inkml:brushProperty name="color" value="#008C3A"/>
    </inkml:brush>
  </inkml:definitions>
  <inkml:trace contextRef="#ctx0" brushRef="#br0">82 156 2713 0 0,'-3'13'11331'0'0,"2"-12"-11234"0"0,1 0 0 0 0,-1 0 0 0 0,1-1-1 0 0,-1 1 1 0 0,1 0 0 0 0,-1 0 0 0 0,1 0-1 0 0,-1-1 1 0 0,1 1 0 0 0,0 0 0 0 0,-1 0-1 0 0,1 0 1 0 0,0 0 0 0 0,0 0 0 0 0,0 1 0 0 0,-2 5 156 0 0,-19 56 715 0 0,6-21 130 0 0,-14 68-1 0 0,26-89-1018 0 0,1 1-1 0 0,1-1 0 0 0,1 1 0 0 0,1-1 0 0 0,1 1 0 0 0,1-1 0 0 0,5 22 0 0 0,-4-28-27 0 0,0 0 0 0 0,1 0 0 0 0,0-1 0 0 0,2 1 0 0 0,0-1 0 0 0,0 0 0 0 0,1-1 0 0 0,1 0 0 0 0,0 0 0 0 0,15 15 0 0 0,-21-24-59 0 0,2 0 0 0 0,-1 0 0 0 0,0-1-1 0 0,1 0 1 0 0,0 0 0 0 0,-1 0 0 0 0,1 0 0 0 0,1-1 0 0 0,-1 0 0 0 0,8 3 0 0 0,-10-4-31 0 0,0-1 0 0 0,1 1 1 0 0,-1-1-1 0 0,0 0 1 0 0,1 0-1 0 0,-1 0 0 0 0,1 0 1 0 0,-1-1-1 0 0,0 1 1 0 0,1-1-1 0 0,-1 0 0 0 0,0 0 1 0 0,0 0-1 0 0,0 0 1 0 0,1 0-1 0 0,-1-1 0 0 0,5-3 1 0 0,7-4-382 0 0,-12 7 252 0 0,1 0 1 0 0,-1 0-1 0 0,0-1 0 0 0,0 1 0 0 0,1-1 0 0 0,-1 1 0 0 0,-1-1 1 0 0,1 0-1 0 0,0 0 0 0 0,2-4 0 0 0,31-56-4946 0 0,-24 38 1885 0 0</inkml:trace>
  <inkml:trace contextRef="#ctx0" brushRef="#br0" timeOffset="1">349 30 1568 0 0,'1'-3'481'0'0,"-3"-23"14979"0"0,2 31-15283 0 0,0 1 0 0 0,1-1 1 0 0,0 0-1 0 0,0 1 0 0 0,2 5 0 0 0,4 13 31 0 0,4 21 96 0 0,-2 1 1 0 0,-1 1-1 0 0,2 83 1 0 0,-15 318-539 0 0,-4-230 257 0 0,-8-66 2729 0 0,7-70-5943 0 0,3-25-1306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3.648"/>
    </inkml:context>
    <inkml:brush xml:id="br0">
      <inkml:brushProperty name="width" value="0.05" units="cm"/>
      <inkml:brushProperty name="height" value="0.05" units="cm"/>
      <inkml:brushProperty name="color" value="#008C3A"/>
    </inkml:brush>
  </inkml:definitions>
  <inkml:trace contextRef="#ctx0" brushRef="#br0">0 155 3825 0 0,'28'-16'9156'0'0,"20"-6"-6478"0"0,-22 10-1971 0 0,36-12 375 0 0,-45 18-790 0 0,1 0-1 0 0,29-17 1 0 0,-39 19-202 0 0,0 1 1 0 0,1-1-1 0 0,0 1 1 0 0,17-3-1 0 0,20-7 174 0 0,-43 11-240 0 0,0 0 1 0 0,1 1-1 0 0,-1-1 1 0 0,0 1-1 0 0,1 0 1 0 0,0 0-1 0 0,-1 0 1 0 0,1 1-1 0 0,0-1 0 0 0,-1 1 1 0 0,1 0-1 0 0,0 0 1 0 0,-1 0-1 0 0,1 0 1 0 0,0 1-1 0 0,6 1 1 0 0,22 8 178 0 0,-23-8-118 0 0,-1 0 0 0 0,1 1 0 0 0,-1 0-1 0 0,0 1 1 0 0,13 7 0 0 0,-19-10-64 0 0,0 1 0 0 0,0-1 0 0 0,0 1 1 0 0,-1 0-1 0 0,1 0 0 0 0,0 0 1 0 0,-1 0-1 0 0,1 0 0 0 0,-1 0 1 0 0,0 0-1 0 0,1 0 0 0 0,-1 0 0 0 0,0 1 1 0 0,-1-1-1 0 0,1 1 0 0 0,0-1 1 0 0,-1 0-1 0 0,1 1 0 0 0,-1-1 1 0 0,0 1-1 0 0,0-1 0 0 0,0 1 0 0 0,0-1 1 0 0,0 5-1 0 0,-4 8 23 0 0,1-1 0 0 0,-2 1 0 0 0,0-1 0 0 0,-1 0 0 0 0,0 0 0 0 0,-1-1 0 0 0,0 0 0 0 0,-16 21 0 0 0,10-15-14 0 0,-2 1-11 0 0,0-1 1 0 0,-2 0-1 0 0,0-1 1 0 0,-30 23 0 0 0,20-17-19 0 0,-25 29 1 0 0,47-49-8 0 0,1 0-1 0 0,-1 0 1 0 0,0 0-1 0 0,0 0 1 0 0,0-1 0 0 0,-10 5-1 0 0,-10 7-68 0 0,26-16 68 0 0,-1 1-1 0 0,0 0 1 0 0,0 0 0 0 0,0-1 0 0 0,1 1 0 0 0,-1 0 0 0 0,0-1-1 0 0,0 1 1 0 0,0 0 0 0 0,1 0 0 0 0,-1-1 0 0 0,0 1 0 0 0,0 0-1 0 0,0-1 1 0 0,0 1 0 0 0,0 0 0 0 0,0-1 0 0 0,0 1-1 0 0,0-1 1 0 0,0 1 0 0 0,0 0 0 0 0,0-1 0 0 0,0 1 0 0 0,0 0-1 0 0,0-1 1 0 0,0 1 0 0 0,0 0 0 0 0,0-1 0 0 0,-1 1-1 0 0,1 0 1 0 0,0-1 0 0 0,0 1 0 0 0,0 0 0 0 0,0 0 0 0 0,-1-1-1 0 0,1 1 1 0 0,0 0 0 0 0,0 0 0 0 0,-1-1 0 0 0,1 1-1 0 0,0 0 1 0 0,0 0 0 0 0,-1 0 0 0 0,1-1 0 0 0,0 1 0 0 0,-1 0-1 0 0,1 0 1 0 0,0 0 0 0 0,-1 0 0 0 0,1 0 0 0 0,0 0 0 0 0,-1-1-1 0 0,1 1 1 0 0,0 0 0 0 0,-1 0 0 0 0,1 0 0 0 0,0 0-1 0 0,-1 0 1 0 0,0 1 0 0 0,48-13-80 0 0,-33 9 85 0 0,-1-1 0 0 0,23-8 0 0 0,-17 6 11 0 0,-1 2 0 0 0,1 0 0 0 0,0 1 0 0 0,0 0 0 0 0,0 2 1 0 0,35 2-1 0 0,-38 0 4 0 0,-1 0 0 0 0,-1 2 0 0 0,1 0 0 0 0,0 1 1 0 0,-1 0-1 0 0,1 1 0 0 0,-1 1 0 0 0,-1 0 0 0 0,1 1 1 0 0,-1 0-1 0 0,0 1 0 0 0,-1 1 0 0 0,1 0 0 0 0,-2 1 0 0 0,1 0 1 0 0,16 19-1 0 0,-20-19 8 0 0,0 0-1 0 0,0 1 1 0 0,0 0 0 0 0,-2 0-1 0 0,1 0 1 0 0,-2 1 0 0 0,1 0 0 0 0,-1 0-1 0 0,3 17 1 0 0,-6-24-8 0 0,-1 0-1 0 0,-1 1 1 0 0,1-1 0 0 0,-1 1-1 0 0,0 0 1 0 0,0-1 0 0 0,0 1-1 0 0,-1-1 1 0 0,0 1 0 0 0,0-1-1 0 0,0 1 1 0 0,-1-1-1 0 0,0 0 1 0 0,0 0 0 0 0,0 1-1 0 0,-1-1 1 0 0,1-1 0 0 0,-1 1-1 0 0,0 0 1 0 0,-1-1 0 0 0,1 1-1 0 0,-1-1 1 0 0,-8 7 0 0 0,-20 18 20 0 0,18-15-16 0 0,-1-1 0 0 0,0-1 0 0 0,0 0 0 0 0,-2 0 1 0 0,-24 12-1 0 0,2-5-70 0 0,25-11-24 0 0,-1-1 1 0 0,-19 6-1 0 0,29-11 56 0 0,0 0 0 0 0,-1-1-1 0 0,0 0 1 0 0,1-1-1 0 0,-1 1 1 0 0,0-1 0 0 0,1 0-1 0 0,-1 0 1 0 0,0-1 0 0 0,-6-1-1 0 0,8 2-53 0 0,1-1 0 0 0,0 0 0 0 0,0 0-1 0 0,0 0 1 0 0,0 0 0 0 0,1-1 0 0 0,-1 1 0 0 0,0-1-1 0 0,0 0 1 0 0,1 1 0 0 0,-4-5 0 0 0,2 2-247 0 0,0-1 1 0 0,1 0-1 0 0,-1 0 1 0 0,1 0-1 0 0,-4-9 1 0 0,0-5-1777 0 0,4-1-961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4.440"/>
    </inkml:context>
    <inkml:brush xml:id="br0">
      <inkml:brushProperty name="width" value="0.05" units="cm"/>
      <inkml:brushProperty name="height" value="0.05" units="cm"/>
      <inkml:brushProperty name="color" value="#008C3A"/>
    </inkml:brush>
  </inkml:definitions>
  <inkml:trace contextRef="#ctx0" brushRef="#br0">0 206 13771 0 0,'1'-1'93'0'0,"0"-1"1"0"0,0 0-1 0 0,0 1 1 0 0,0-1-1 0 0,0 0 1 0 0,0 1-1 0 0,0-1 1 0 0,0 1-1 0 0,1 0 1 0 0,-1-1-1 0 0,1 1 1 0 0,-1 0-1 0 0,1 0 1 0 0,-1 0-1 0 0,4-2 1 0 0,31-13 1064 0 0,-16 7-727 0 0,96-44 928 0 0,56-29-663 0 0,-154 75-613 0 0,-14 6-44 0 0,-1 0 0 0 0,1-1 0 0 0,-1 1 0 0 0,1-1 0 0 0,-1 1 0 0 0,4-3 0 0 0,-7 3-28 0 0,1 1 0 0 0,0 0 0 0 0,-1 0 0 0 0,1-1 0 0 0,0 1 0 0 0,0 0 0 0 0,-1 0 0 0 0,1 0 0 0 0,0 0 0 0 0,0 0 0 0 0,-1 0 0 0 0,1 0 0 0 0,0 0 0 0 0,0 0 0 0 0,-1 0 0 0 0,1 0 0 0 0,0 1 0 0 0,-1-1 0 0 0,1 0 0 0 0,0 0 0 0 0,0 1 0 0 0,-1-1 0 0 0,1 1 0 0 0,0-1 0 0 0,-1 0 0 0 0,1 1 0 0 0,-1-1 0 0 0,1 1 0 0 0,-1 0 0 0 0,1-1 0 0 0,-1 1 0 0 0,1 0 0 0 0,0 0 9 0 0,0 0-1 0 0,0 1 1 0 0,0-1 0 0 0,0 0-1 0 0,0 0 1 0 0,-1 1-1 0 0,1-1 1 0 0,-1 0-1 0 0,1 1 1 0 0,-1-1-1 0 0,1 1 1 0 0,-1-1-1 0 0,0 0 1 0 0,1 1-1 0 0,-1-1 1 0 0,0 1 0 0 0,0-1-1 0 0,-1 3 1 0 0,-3 15 88 0 0,-1-1 1 0 0,-1 0 0 0 0,0 0-1 0 0,-2 0 1 0 0,-11 19 0 0 0,-34 57 185 0 0,-51 80-11 0 0,-68 91-364 0 0,168-258 54 0 0,0 1 0 0 0,1 0 0 0 0,-1 0 0 0 0,2 1 1 0 0,-1-1-1 0 0,1 1 0 0 0,-1 8 0 0 0,3-15 24 0 0,0 0 0 0 0,0 0 1 0 0,0 0-1 0 0,0 0 0 0 0,0 0 0 0 0,1-1 0 0 0,-1 1 0 0 0,0 0 0 0 0,1 0 1 0 0,0 0-1 0 0,-1 0 0 0 0,1-1 0 0 0,0 1 0 0 0,0 0 0 0 0,0-1 0 0 0,0 1 0 0 0,0-1 1 0 0,0 1-1 0 0,1-1 0 0 0,-1 1 0 0 0,0-1 0 0 0,1 0 0 0 0,-1 0 0 0 0,1 1 1 0 0,-1-1-1 0 0,1 0 0 0 0,0-1 0 0 0,0 1 0 0 0,-1 0 0 0 0,1 0 0 0 0,0-1 1 0 0,0 1-1 0 0,3 0 0 0 0,25 4 69 0 0,0-1 0 0 0,0-1 1 0 0,0-2-1 0 0,0-1 0 0 0,0-1 1 0 0,46-9-1 0 0,-42 4-9 0 0,-21 3-32 0 0,0 1 1 0 0,0 0-1 0 0,25 0 1 0 0,1 7-11 0 0,-31-3-18 0 0,1-1 1 0 0,0 0-1 0 0,-1-1 1 0 0,16 0-1 0 0,-19-1-357 0 0,0-1-1 0 0,0 1 1 0 0,0-1-1 0 0,0 0 0 0 0,-1-1 1 0 0,1 1-1 0 0,0-1 1 0 0,-1 0-1 0 0,0 0 1 0 0,7-7-1 0 0,-5 1-1485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55.675"/>
    </inkml:context>
    <inkml:brush xml:id="br0">
      <inkml:brushProperty name="width" value="0.05" units="cm"/>
      <inkml:brushProperty name="height" value="0.05" units="cm"/>
      <inkml:brushProperty name="color" value="#008C3A"/>
    </inkml:brush>
  </inkml:definitions>
  <inkml:trace contextRef="#ctx0" brushRef="#br0">0 1 10346 0 0,'7'0'7346'0'0,"5"8"-5266"0"0,3-8-1504 0 0,6 3 137 0 0,3 10-73 0 0,2-8-304 0 0,5-5-88 0 0,7 6-8 0 0,7-3-136 0 0,-4 0-40 0 0,-18-3-48 0 0,0-3-24 0 0,-11 1-16 0 0,0 2-64 0 0,40-4-248 0 0,-1-8-200 0 0,1 7 16 0 0,-9-5-1761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1.080"/>
    </inkml:context>
    <inkml:brush xml:id="br0">
      <inkml:brushProperty name="width" value="0.05" units="cm"/>
      <inkml:brushProperty name="height" value="0.05" units="cm"/>
      <inkml:brushProperty name="color" value="#008C3A"/>
    </inkml:brush>
  </inkml:definitions>
  <inkml:trace contextRef="#ctx0" brushRef="#br0">379 199 3073 0 0,'9'-13'4703'0'0,"-8"12"-4489"0"0,-1 1 1 0 0,1-1 0 0 0,-1 1-1 0 0,1-1 1 0 0,-1 0 0 0 0,1 1-1 0 0,-1-1 1 0 0,1 0 0 0 0,-1 1 0 0 0,0-1-1 0 0,1 0 1 0 0,-1 0 0 0 0,0 0-1 0 0,0 1 1 0 0,0-1 0 0 0,1 0-1 0 0,-1 0 1 0 0,0 1 0 0 0,0-1-1 0 0,0 0 1 0 0,0 0 0 0 0,0 0 0 0 0,-1 0-1 0 0,1 1 1 0 0,0-1 0 0 0,0 0-1 0 0,0 0 1 0 0,-1 1 0 0 0,1-1-1 0 0,0 0 1 0 0,-1 0 0 0 0,0 0 0 0 0,-1-5-74 0 0,-1 1 0 0 0,0 0 1 0 0,-1-1-1 0 0,1 1 0 0 0,-1 1 1 0 0,-7-9-1 0 0,7 9-97 0 0,0 0-1 0 0,0-1 1 0 0,1 1 0 0 0,-1-1-1 0 0,1 0 1 0 0,0 0 0 0 0,-3-7-1 0 0,5 7 10 0 0,-1 1-1 0 0,0 0 0 0 0,-1 0 0 0 0,1 0 1 0 0,-1 0-1 0 0,0 1 0 0 0,0-1 0 0 0,0 1 1 0 0,0-1-1 0 0,-1 1 0 0 0,1 0 0 0 0,-1 0 0 0 0,0 1 1 0 0,0-1-1 0 0,0 1 0 0 0,0 0 0 0 0,-4-2 1 0 0,-6-1 90 0 0,12 4-121 0 0,-1 0 0 0 0,1 0 0 0 0,-1 0 0 0 0,0 0-1 0 0,1 1 1 0 0,-1-1 0 0 0,0 1 0 0 0,1 0 0 0 0,-1-1 0 0 0,0 1-1 0 0,1 1 1 0 0,-1-1 0 0 0,0 0 0 0 0,1 0 0 0 0,-1 1-1 0 0,0 0 1 0 0,1-1 0 0 0,-1 1 0 0 0,-4 2 0 0 0,-26 10 65 0 0,25-10-65 0 0,0-1 1 0 0,0 2-1 0 0,0-1 1 0 0,0 1-1 0 0,0 0 1 0 0,1 1-1 0 0,0-1 1 0 0,-13 12-1 0 0,13-8-38 0 0,1 1 0 0 0,-1 0-1 0 0,1 0 1 0 0,1 1 0 0 0,-9 19-1 0 0,-14 55-110 0 0,24-62 88 0 0,1 0 1 0 0,1 0-1 0 0,1 1 1 0 0,1-1-1 0 0,1 0 1 0 0,5 35-1 0 0,5-19 26 0 0,-2-9 28 0 0,-8-24-7 0 0,1 0 0 0 0,0 0 0 0 0,0 0 0 0 0,0 0-1 0 0,0-1 1 0 0,4 7 0 0 0,-5-9-2 0 0,0-1 0 0 0,0 1-1 0 0,1-1 1 0 0,-1 0-1 0 0,0 1 1 0 0,1-1 0 0 0,-1 0-1 0 0,0 0 1 0 0,1 1-1 0 0,-1-1 1 0 0,1 0-1 0 0,0-1 1 0 0,-1 1 0 0 0,1 0-1 0 0,0 0 1 0 0,0-1-1 0 0,-1 1 1 0 0,1-1 0 0 0,0 1-1 0 0,0-1 1 0 0,3 0-1 0 0,2 0 30 0 0,1 0-1 0 0,-1 0 0 0 0,0-1 0 0 0,0 0 0 0 0,0 0 0 0 0,0-1 0 0 0,0 0 0 0 0,-1 0 0 0 0,1-1 0 0 0,0 0 0 0 0,-1 0 0 0 0,12-8 0 0 0,-14 9-18 0 0,4-4 27 0 0,0 0 0 0 0,0 0 0 0 0,-1 0 0 0 0,0-1 0 0 0,0 0 0 0 0,0 0 0 0 0,-1 0 0 0 0,7-11 0 0 0,36-61 116 0 0,-45 73-149 0 0,0-1 0 0 0,-1 1 0 0 0,0 0 0 0 0,0-1 0 0 0,2-10 0 0 0,7-15 12 0 0,-7 24-13 0 0,-1 0 0 0 0,0 0 0 0 0,-1-1 0 0 0,1 0 0 0 0,-2 0 0 0 0,1 0 0 0 0,1-11 0 0 0,-4 17-3 0 0,1 0 0 0 0,-1 1 0 0 0,1-1-1 0 0,0 0 1 0 0,0 1 0 0 0,0-1-1 0 0,0 1 1 0 0,1 0 0 0 0,1-4 0 0 0,-2 6-3 0 0,-1-1 1 0 0,0 1 0 0 0,0-1-1 0 0,1 1 1 0 0,-1 0 0 0 0,0-1-1 0 0,1 1 1 0 0,-1 0 0 0 0,0 0 0 0 0,1-1-1 0 0,-1 1 1 0 0,1 0 0 0 0,-1 0-1 0 0,0 0 1 0 0,1-1 0 0 0,-1 1 0 0 0,1 0-1 0 0,-1 0 1 0 0,1 0 0 0 0,-1 0-1 0 0,1 0 1 0 0,-1 0 0 0 0,1 0-1 0 0,0 0 3 0 0,0 1 0 0 0,-1-1 0 0 0,1 0 0 0 0,-1 1 0 0 0,1-1 0 0 0,0 1 0 0 0,-1 0 0 0 0,1-1 0 0 0,-1 1-1 0 0,1-1 1 0 0,-1 1 0 0 0,1 0 0 0 0,-1-1 0 0 0,0 1 0 0 0,1 0 0 0 0,-1-1 0 0 0,0 1 0 0 0,0 0 0 0 0,1 1-1 0 0,-1 0 8 0 0,0 0-1 0 0,0 0 0 0 0,0 0 1 0 0,0 0-1 0 0,0 0 1 0 0,0 0-1 0 0,-1 0 0 0 0,1 1 1 0 0,-1-1-1 0 0,1 0 0 0 0,-1-1 1 0 0,0 1-1 0 0,-2 4 0 0 0,-5 20 93 0 0,5 37 91 0 0,-3 35-9 0 0,1-46-139 0 0,3-1 1 0 0,4 55 0 0 0,1-8-15 0 0,14 172-1352 0 0,-10-239-830 0 0,-2-16 891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1.482"/>
    </inkml:context>
    <inkml:brush xml:id="br0">
      <inkml:brushProperty name="width" value="0.05" units="cm"/>
      <inkml:brushProperty name="height" value="0.05" units="cm"/>
      <inkml:brushProperty name="color" value="#008C3A"/>
    </inkml:brush>
  </inkml:definitions>
  <inkml:trace contextRef="#ctx0" brushRef="#br0">180 12 9538 0 0,'2'-9'2093'0'0,"-2"9"-2080"0"0,0 0 1 0 0,0 0-1 0 0,0 0 0 0 0,0 0 0 0 0,0 0 1 0 0,0-1-1 0 0,0 1 0 0 0,0 0 0 0 0,0 0 0 0 0,0 0 1 0 0,0 0-1 0 0,0 0 0 0 0,0 0 0 0 0,0 0 1 0 0,0 0-1 0 0,0 0 0 0 0,0-1 0 0 0,-1 1 1 0 0,1 0-1 0 0,0 0 0 0 0,0 0 0 0 0,0 0 1 0 0,0 0-1 0 0,0 0 0 0 0,0 0 0 0 0,0 0 1 0 0,0 0-1 0 0,0 0 0 0 0,0 0 0 0 0,-1 0 1 0 0,1 0-1 0 0,0 0 0 0 0,0 0 0 0 0,0 0 1 0 0,0 0-1 0 0,0 0 0 0 0,0 0 0 0 0,0 0 1 0 0,0 0-1 0 0,-1 0 0 0 0,1 0 0 0 0,0 0 1 0 0,0 0-1 0 0,0 0 0 0 0,0 0 0 0 0,0 0 1 0 0,0 0-1 0 0,0 0 0 0 0,0 0 0 0 0,-1 0 1 0 0,1 0-1 0 0,0 0 0 0 0,0 0 0 0 0,0 0 1 0 0,0 0-1 0 0,0 0 0 0 0,0 1 0 0 0,-13 15 1272 0 0,-43 81 2432 0 0,42-71-3580 0 0,2 0 1 0 0,0 1 0 0 0,-12 48 0 0 0,9-10-148 0 0,-12 105 0 0 0,24-128 11 0 0,2 1-1 0 0,2-1 1 0 0,9 68 0 0 0,-5-73 50 0 0,8 44 412 0 0,25 90-1 0 0,-32-147-235 0 0,2-1 0 0 0,1 1 0 0 0,1-2 1 0 0,1 0-1 0 0,1 0 0 0 0,1-1 0 0 0,1 0 0 0 0,19 22 0 0 0,-29-39-169 0 0,1 0-1 0 0,-1-1 1 0 0,1 1-1 0 0,-1-1 1 0 0,1 0-1 0 0,0 0 1 0 0,0-1-1 0 0,1 1 1 0 0,-1-1 0 0 0,0-1-1 0 0,1 1 1 0 0,-1-1-1 0 0,1 0 1 0 0,0 0-1 0 0,7 0 1 0 0,-4 0 22 0 0,1-1 1 0 0,-1 0-1 0 0,1-1 1 0 0,-1 0 0 0 0,0-1-1 0 0,1 0 1 0 0,-1 0-1 0 0,10-4 1 0 0,-14 3-43 0 0,0 0 0 0 0,0 0 1 0 0,-1 0-1 0 0,1 0 0 0 0,-1 0 1 0 0,0-1-1 0 0,0 0 0 0 0,0 0 1 0 0,-1 0-1 0 0,6-9 0 0 0,0-1 51 0 0,0 0-1 0 0,6-18 1 0 0,-4 7-47 0 0,-1-1-1 0 0,-2 0 1 0 0,0 0 0 0 0,-2 0 0 0 0,-1-1 0 0 0,-1 0 0 0 0,-1 0 0 0 0,-1-1 0 0 0,-2 1 0 0 0,-1 0 0 0 0,-7-46-1 0 0,1 29-2 0 0,-2 0-1 0 0,-3 1 1 0 0,-1 0-1 0 0,-34-74 0 0 0,39 102-48 0 0,0 1-1 0 0,-16-19 1 0 0,-8-14-67 0 0,27 37 15 0 0,-1 1-1 0 0,0 1 1 0 0,-1-1-1 0 0,1 1 1 0 0,-1 0-1 0 0,-1 0 1 0 0,0 1-1 0 0,0 0 1 0 0,-9-6-1 0 0,-23-21-406 0 0,36 29 276 0 0,-1-1-1 0 0,0 2 1 0 0,-1-1 0 0 0,1 0 0 0 0,-1 1-1 0 0,0 0 1 0 0,0 1 0 0 0,0-1-1 0 0,-1 1 1 0 0,1 0 0 0 0,-1 1-1 0 0,-11-4 1 0 0,-24-5-4437 0 0,35 11 1404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1.829"/>
    </inkml:context>
    <inkml:brush xml:id="br0">
      <inkml:brushProperty name="width" value="0.05" units="cm"/>
      <inkml:brushProperty name="height" value="0.05" units="cm"/>
      <inkml:brushProperty name="color" value="#008C3A"/>
    </inkml:brush>
  </inkml:definitions>
  <inkml:trace contextRef="#ctx0" brushRef="#br0">150 49 3105 0 0,'1'13'7306'0'0,"-5"6"-3904"0"0,-1 8-1852 0 0,3-10-1252 0 0,0 0 1 0 0,-1 0-1 0 0,-1 0 0 0 0,-1 0 0 0 0,-9 23 0 0 0,-7 23-110 0 0,-3 27-149 0 0,8-35-31 0 0,2 1 0 0 0,2 0 1 0 0,-4 69-1 0 0,14-77 6 0 0,-4 138 209 0 0,6-143-138 0 0,3 0 1 0 0,10 56-1 0 0,-9-81 28 0 0,1 0 1 0 0,1 0-1 0 0,0 0 0 0 0,1-1 0 0 0,13 23 0 0 0,-17-33-24 0 0,1-1-1 0 0,0 1 0 0 0,1-1 0 0 0,0 0 1 0 0,0 0-1 0 0,0-1 0 0 0,0 1 0 0 0,1-1 1 0 0,0 0-1 0 0,0-1 0 0 0,1 1 0 0 0,-1-1 1 0 0,1 0-1 0 0,0-1 0 0 0,11 5 0 0 0,-15-8-61 0 0,0 2 27 0 0,0-1 0 0 0,0 0 0 0 0,0 0 0 0 0,0-1 0 0 0,0 1 0 0 0,0 0 0 0 0,1-1 0 0 0,-1 0 0 0 0,0 0 0 0 0,0 0 0 0 0,0 0 0 0 0,0-1 0 0 0,1 1 0 0 0,-1-1 0 0 0,0 0 0 0 0,0 1 0 0 0,0-1 0 0 0,4-3-1 0 0,3-2 47 0 0,-1 0-1 0 0,0-1 0 0 0,0 0 0 0 0,-1-1 0 0 0,0 1 0 0 0,0-2 0 0 0,-1 1 0 0 0,0-1 0 0 0,0 0 0 0 0,8-17 0 0 0,21-53 31 0 0,-2-2 0 0 0,-5-1 0 0 0,-3-1 0 0 0,15-87 0 0 0,-31 118-237 0 0,-3-1 1 0 0,-2-1 0 0 0,-2 1 0 0 0,-3-1-1 0 0,-2 1 1 0 0,-2 0 0 0 0,-3 0 0 0 0,-20-82-1 0 0,23 122-140 0 0,0 1 0 0 0,-1 0-1 0 0,-1-1 1 0 0,0 2 0 0 0,0-1-1 0 0,-11-14 1 0 0,12 19-334 0 0,-1 0 0 0 0,0 1 1 0 0,-1-1-1 0 0,1 1 0 0 0,-1 1 0 0 0,-8-6 0 0 0,1 5-1690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2.227"/>
    </inkml:context>
    <inkml:brush xml:id="br0">
      <inkml:brushProperty name="width" value="0.05" units="cm"/>
      <inkml:brushProperty name="height" value="0.05" units="cm"/>
      <inkml:brushProperty name="color" value="#008C3A"/>
    </inkml:brush>
  </inkml:definitions>
  <inkml:trace contextRef="#ctx0" brushRef="#br0">212 0 5489 0 0,'4'22'7696'0'0,"-7"2"-4717"0"0,-10 22-2332 0 0,9-32 78 0 0,-56 164 1722 0 0,46-127-2254 0 0,2-13-105 0 0,2 0 1 0 0,1 1-1 0 0,2 0 0 0 0,-3 60 1 0 0,20 42-120 0 0,-6-101 34 0 0,0-15 7 0 0,1 0 0 0 0,0-1 0 0 0,2 0 1 0 0,1 0-1 0 0,21 45 0 0 0,-10-25 68 0 0,-15-33-38 0 0,0 0 0 0 0,1 0 0 0 0,0-1 0 0 0,1 0 0 0 0,0 0 0 0 0,0 0 0 0 0,13 14-1 0 0,-8-14 84 0 0,1 1 0 0 0,0-2 0 0 0,0 1 0 0 0,1-2 0 0 0,0 0 0 0 0,1 0-1 0 0,0-1 1 0 0,0-1 0 0 0,0 0 0 0 0,1-1 0 0 0,0-1 0 0 0,0 0 0 0 0,0-1-1 0 0,0 0 1 0 0,0-2 0 0 0,26 1 0 0 0,-36-2-45 0 0,1-1-1 0 0,-1 0 1 0 0,1 0 0 0 0,-1 0-1 0 0,0-1 1 0 0,0 1 0 0 0,1-1-1 0 0,-1 0 1 0 0,-1-1 0 0 0,1 1-1 0 0,0-1 1 0 0,-1 0 0 0 0,1 0-1 0 0,-1-1 1 0 0,0 1 0 0 0,5-5-1 0 0,14-12 293 0 0,-19 17-303 0 0,0-1 0 0 0,-1 1 1 0 0,1-1-1 0 0,-1-1 0 0 0,0 1 1 0 0,0 0-1 0 0,0-1 0 0 0,-1 1 1 0 0,0-1-1 0 0,0 0 0 0 0,0 1 1 0 0,0-1-1 0 0,-1 0 1 0 0,2-7-1 0 0,-2 6-26 0 0,0 0 1 0 0,-1 0 0 0 0,1 0-1 0 0,-1 0 1 0 0,0 0-1 0 0,0 0 1 0 0,-1 0 0 0 0,0 0-1 0 0,0 0 1 0 0,0 1-1 0 0,-1-1 1 0 0,-3-7 0 0 0,-4-4-65 0 0,-1 1-1 0 0,0 1 1 0 0,-1 0 0 0 0,-1 0 0 0 0,0 1 0 0 0,-2 1 0 0 0,1 0 0 0 0,-1 0 0 0 0,-1 2-1 0 0,0-1 1 0 0,-20-9 0 0 0,33 20 11 0 0,-77-51-1392 0 0,-2 5-1 0 0,-104-45 0 0 0,79 54-1865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16:33.201"/>
    </inkml:context>
    <inkml:brush xml:id="br0">
      <inkml:brushProperty name="width" value="0.05" units="cm"/>
      <inkml:brushProperty name="height" value="0.05" units="cm"/>
      <inkml:brushProperty name="color" value="#008C3A"/>
    </inkml:brush>
  </inkml:definitions>
  <inkml:trace contextRef="#ctx0" brushRef="#br0">274 83 4881,'7'-22'10308,"1"-8"-2919,-5 3-6626,-3 26-754,0 1 1,0 0-1,-1 0 0,1-1 1,0 1-1,-1 0 1,1 0-1,0 0 0,-1-1 1,1 1-1,0 0 0,-1 0 1,1 0-1,0 0 1,-1 0-1,1 0 0,-1 0 1,1 0-1,0 0 0,-1 0 1,1 0-1,0 0 0,-1 0 1,1 0-1,-1 0 1,1 0-1,0 0 0,-1 0 1,1 1-1,0-1 0,-1 0 1,1 0-1,-21 8 21,-9 7 48,1 1 1,-53 41 0,51-27 40,23-23-64,1 1 1,-1-1-1,0 0 1,0 0-1,-17 9 1,24-16-101,0 0 0,-1 1 0,1 0 0,0-1 0,0 1 0,-1 0 0,1-1 1,0 1-1,0 0 0,0 0 0,0 0 0,0 0 0,0 0 0,0 0 0,0 0 0,1 1 0,-1-1 0,0 0 0,1 0 1,-1 1-1,1-1 0,-1 0 0,1 1 0,-1-1 0,1 0 0,0 1 0,0 1 0,1-3-989,1 0 782,-1 0 0,1 0-1,-1 0 1,1 0 0,-1 0-1,1 0 1,-1 0-1,1-1 1,-1 1 0,0 0-1,1-1 1,2 0 0,5-2-531,47-14-1827</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16:34.089"/>
    </inkml:context>
    <inkml:brush xml:id="br0">
      <inkml:brushProperty name="width" value="0.05" units="cm"/>
      <inkml:brushProperty name="height" value="0.05" units="cm"/>
      <inkml:brushProperty name="color" value="#008C3A"/>
    </inkml:brush>
  </inkml:definitions>
  <inkml:trace contextRef="#ctx0" brushRef="#br0">0 607 6849,'3'-2'11385,"7"-1"-6854,10-4-4076,23-11-228,73-24-700,10 21 409,-122 21 64,0 0 0,0 0 1,0 0-1,0 0 0,0 1 0,0 0 0,0 0 0,0 0 0,0 0 1,0 0-1,0 1 0,4 2 0,3 3 18,0 1-1,15 11 1,-3 0 39,-17-14-37,-1 0-1,0 0 1,0 1-1,0-1 1,-1 1-1,1 0 0,-1 1 1,-1-1-1,5 11 1,0 1 17,-1 1 1,5 23-1,-10-29-36,0-1-1,-1 1 1,0-1-1,-1 1 1,-2 15 0,-11 64-309,11-82 237,1-1-187,-2-1 0,1 1 0,-2-1 0,1 0 0,-1 0 0,0 0 0,0-1 0,-1 1 0,-8 9 0,7-8-328,-7 1-1227,-3-7-1127</inkml:trace>
  <inkml:trace contextRef="#ctx0" brushRef="#br0" timeOffset="1">181 174 7090,'4'-3'8833,"1"-11"-6032,-1 14-1849,6-3 481,-3-6-625,1 15 24,-1-6-224,1 0-264,0 8-56,2-1-368,-4-5-104,3 4-240,-1-11 72,1-18-1080,0 22-729,5-1-864</inkml:trace>
  <inkml:trace contextRef="#ctx0" brushRef="#br0" timeOffset="2">787 1 5321,'-3'43'12846,"-10"23"-8906,0-2-2529,12-57-1282,-26 156 1159,25-153-1262,1 0 0,0 0 1,1 0-1,0 1 1,0-1-1,1 0 1,1 0-1,0 0 0,0-1 1,0 1-1,2 0 1,4 10-1,0-2-6,1-1-1,1 0 1,0-1 0,1 0-1,17 18 1,-23-28-18,0-1-1,1 1 1,0-1-1,0 0 1,13 8-1,-12-10-1,1 0 0,-1 0 0,1-1 0,15 3 0,-22-5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16:34.957"/>
    </inkml:context>
    <inkml:brush xml:id="br0">
      <inkml:brushProperty name="width" value="0.05" units="cm"/>
      <inkml:brushProperty name="height" value="0.05" units="cm"/>
      <inkml:brushProperty name="color" value="#008C3A"/>
    </inkml:brush>
  </inkml:definitions>
  <inkml:trace contextRef="#ctx0" brushRef="#br0">1842 20 4209,'-10'-15'8227,"-2"11"-4293,10 4-3697,0 1 0,0-1 0,0 1-1,0 0 1,0 0 0,0 0 0,0 0-1,0 0 1,0 0 0,0 0 0,0 1-1,-1 2 1,-4 2 24,0 0 0,1 1 0,0 0 1,0 0-1,1 1 0,0-1 0,0 1 0,1 0 0,0 1 0,-5 13 0,0 7 15,-9 57 0,17-80-238,-4 29 16,1 0 1,2 51-1,11 73 230,-3-75-47,23 160 454,-12-120-371,-2-9-112,13 136-40,-10-80-1191,-10-9-3676,-4-118 1331</inkml:trace>
  <inkml:trace contextRef="#ctx0" brushRef="#br0" timeOffset="1">244 1062 13603,'0'19'7764,"12"-15"-7520,-6-2-231,0 1 0,0-1 0,0 1-1,0 0 1,0 1 0,8 6 0,-3-2-9,-6-4 21,1 1 0,0 0 1,-1 0-1,0 0 1,-1 1-1,1-1 1,-1 1-1,7 12 0,-2 0 92,10 33-1,-10-25-55,74 209 245,-63-192-288,-14-32-20,-1 0 1,6 17-1,-7-13-29,-2-9-38,-1 0 0,0 1 0,1-2 0,0 1-1,1 0 1,0 0 0,-1-1 0,2 1 0,-1-1 0,0 0 0,1 0 0,5 5 0,5 5-568,7 7-3102,-10-22 805</inkml:trace>
  <inkml:trace contextRef="#ctx0" brushRef="#br0" timeOffset="2">63 1138 7530,'-6'7'8673,"6"-2"-6224,-9 12-809,-3 2-823,7 0 55,-4-6-760,9 4-24,-5-3-336,-1 1-8,3 2-385,-4-8-223,7 0-1016,0 3-977</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16:35.628"/>
    </inkml:context>
    <inkml:brush xml:id="br0">
      <inkml:brushProperty name="width" value="0.05" units="cm"/>
      <inkml:brushProperty name="height" value="0.05" units="cm"/>
      <inkml:brushProperty name="color" value="#008C3A"/>
    </inkml:brush>
  </inkml:definitions>
  <inkml:trace contextRef="#ctx0" brushRef="#br0">1 1 4705,'4'14'13425,"0"0"-7364,11 7-5708,19 17 26,-32-35-325,1 0 0,1 0 1,-1-1-1,0 0 0,0 1 1,1-1-1,-1 0 0,1-1 1,0 1-1,0-1 0,0 1 1,-1-1-1,1 0 0,8 0 1,-2 0 30,0-1 1,1-1 0,19-3 0,-12 2 23,37-8 122,-39 7-175,0 0 0,33-2 1,166 10 71,-50-7-260,-112 1-27,-40 1 1,1 1 0,-1-2 1,1 0-1,-1 0 1,0-2-1,1 1 0,-1-2 1,16-5-1,-6 0-559,-20 9 518,-1 0 0,0-1 1,1 0-1,-1 1 0,0-1 0,0 0 1,0 0-1,1 0 0,-1 0 1,0-1-1,0 1 0,-1 0 0,1-1 1,0 0-1,0 1 0,-1-1 1,1 0-1,-1 0 0,1 0 0,-1 0 1,2-4-1,1-10-2324</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16:36.189"/>
    </inkml:context>
    <inkml:brush xml:id="br0">
      <inkml:brushProperty name="width" value="0.05" units="cm"/>
      <inkml:brushProperty name="height" value="0.05" units="cm"/>
      <inkml:brushProperty name="color" value="#008C3A"/>
    </inkml:brush>
  </inkml:definitions>
  <inkml:trace contextRef="#ctx0" brushRef="#br0">1 1 23637,'0'6'129,"0"1"-1,0-1 1,0 0 0,1 1-1,-1-1 1,2 1 0,1 6-1,16 56 505,3 6-6,68 238 463,-49-87-959,-27-132-112,13 67-179,7 223 1,-33-340-250,-1 133-4544,0-154 2625,3-13-714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7.334"/>
    </inkml:context>
    <inkml:brush xml:id="br0">
      <inkml:brushProperty name="width" value="0.05" units="cm"/>
      <inkml:brushProperty name="height" value="0.05" units="cm"/>
      <inkml:brushProperty name="color" value="#008C3A"/>
    </inkml:brush>
  </inkml:definitions>
  <inkml:trace contextRef="#ctx0" brushRef="#br0">25 1 4513 0 0,'-12'0'14789'0'0,"5"3"-11096"0"0,6-2-3658 0 0,1 0 0 0 0,-1 0 0 0 0,0 1 0 0 0,1-1 0 0 0,-1 0 0 0 0,1 0 0 0 0,0 1 0 0 0,-1-1 0 0 0,1 0 0 0 0,0 1 0 0 0,0-1 0 0 0,0 0 0 0 0,0 1 0 0 0,0-1 0 0 0,0 1 0 0 0,0 1 0 0 0,4 42 138 0 0,2-1-1 0 0,2-1 0 0 0,1 1 0 0 0,3-1 1 0 0,1-1-1 0 0,27 57 0 0 0,-11-32-248 0 0,27 98-1 0 0,6 74-1289 0 0,-24-108-1196 0 0,-28-103 707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56.388"/>
    </inkml:context>
    <inkml:brush xml:id="br0">
      <inkml:brushProperty name="width" value="0.05" units="cm"/>
      <inkml:brushProperty name="height" value="0.05" units="cm"/>
      <inkml:brushProperty name="color" value="#008C3A"/>
    </inkml:brush>
  </inkml:definitions>
  <inkml:trace contextRef="#ctx0" brushRef="#br0">1 1 9626 0 0,'3'12'7714'0'0,"0"3"-5674"0"0,3-4-1544 0 0,2 14 176 0 0,-1-12-392 0 0,7 6-15 0 0,4-6-265 0 0,3 0-169 0 0,5-10-255 0 0,2 2-296 0 0,7-16-624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7.670"/>
    </inkml:context>
    <inkml:brush xml:id="br0">
      <inkml:brushProperty name="width" value="0.05" units="cm"/>
      <inkml:brushProperty name="height" value="0.05" units="cm"/>
      <inkml:brushProperty name="color" value="#008C3A"/>
    </inkml:brush>
  </inkml:definitions>
  <inkml:trace contextRef="#ctx0" brushRef="#br0">82 117 15331 0 0,'-9'15'2107'0'0,"-9"32"-789"0"0,5-13-350 0 0,-17 70 0 0 0,26-91-956 0 0,2 0 0 0 0,0 1 0 0 0,0-1 0 0 0,1 1 0 0 0,1 0 0 0 0,0-1 0 0 0,1 1-1 0 0,0-1 1 0 0,1 1 0 0 0,5 16 0 0 0,3 12-181 0 0,-8-33 161 0 0,0 0 0 0 0,0 0 1 0 0,0 0-1 0 0,1 0 0 0 0,1-1 1 0 0,-1 1-1 0 0,1-1 0 0 0,1 0 1 0 0,0 0-1 0 0,0 0 0 0 0,11 12 1 0 0,9 7 24 0 0,43 43 108 0 0,-59-62-98 0 0,0-1 1 0 0,0 0-1 0 0,0 0 1 0 0,1-1-1 0 0,0 0 1 0 0,12 4-1 0 0,24 10 116 0 0,-22-9 45 0 0,45 13 1 0 0,-62-22-137 0 0,1-1 0 0 0,0 1 0 0 0,-1-1 0 0 0,1-1 0 0 0,0 1 0 0 0,0-1 0 0 0,0-1 0 0 0,0 1-1 0 0,-1-1 1 0 0,11-3 0 0 0,82-21 774 0 0,-93 24-762 0 0,-1-1 0 0 0,0-1-1 0 0,0 1 1 0 0,0-1 0 0 0,-1 0 0 0 0,1 0 0 0 0,-1-1 0 0 0,7-5-1 0 0,16-9 263 0 0,-22 13-264 0 0,0 1-1 0 0,0-1 1 0 0,-1-1-1 0 0,1 1 1 0 0,-1-1-1 0 0,0 0 1 0 0,-1 0-1 0 0,1 0 1 0 0,-1 0-1 0 0,-1-1 1 0 0,1 0-1 0 0,-1 0 1 0 0,0 0-1 0 0,-1 0 1 0 0,1 0-1 0 0,-1-1 1 0 0,-1 1-1 0 0,2-10 1 0 0,-1-5 14 0 0,0 1 0 0 0,-1-1 0 0 0,-1 0 0 0 0,-1 0-1 0 0,-5-26 1 0 0,-1 16-48 0 0,-2 1 0 0 0,-1 0-1 0 0,-27-59 1 0 0,30 76-50 0 0,-1 0 0 0 0,-1 0 1 0 0,0 1-1 0 0,-1 0 0 0 0,0 0 0 0 0,-20-18 0 0 0,5 9-108 0 0,-1 1 0 0 0,-34-22 0 0 0,40 32-174 0 0,0 1-1 0 0,-34-13 1 0 0,16 8-86 0 0,12 5-259 0 0,-1 0 0 0 0,0 2 0 0 0,-36-5 0 0 0,57 13 359 0 0,0-1 1 0 0,-1 1-1 0 0,1 1 1 0 0,0-1-1 0 0,0 1 1 0 0,-1 0-1 0 0,1 1 1 0 0,-11 3-1 0 0,-22 5-2359 0 0,6-6-747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8.416"/>
    </inkml:context>
    <inkml:brush xml:id="br0">
      <inkml:brushProperty name="width" value="0.05" units="cm"/>
      <inkml:brushProperty name="height" value="0.05" units="cm"/>
      <inkml:brushProperty name="color" value="#008C3A"/>
    </inkml:brush>
  </inkml:definitions>
  <inkml:trace contextRef="#ctx0" brushRef="#br0">141 3 3873 0 0,'3'-3'12529'0'0,"-3"3"-12421"0"0,-1 0-1 0 0,1 0 0 0 0,0 0 1 0 0,-1 0-1 0 0,1 0 1 0 0,0 0-1 0 0,-1 0 0 0 0,1 0 1 0 0,0 0-1 0 0,-1 1 0 0 0,1-1 1 0 0,0 0-1 0 0,-1 0 1 0 0,1 0-1 0 0,0 0 0 0 0,-1 1 1 0 0,1-1-1 0 0,0 0 0 0 0,0 0 1 0 0,-1 0-1 0 0,1 1 0 0 0,0-1 1 0 0,0 0-1 0 0,-1 1 1 0 0,1-1-1 0 0,0 0 0 0 0,0 0 1 0 0,0 1-1 0 0,0-1 0 0 0,-1 0 1 0 0,1 1-1 0 0,0-1 1 0 0,-29 65 294 0 0,2 0 1 0 0,-21 82-1 0 0,38-110-394 0 0,3 1-1 0 0,0 0 1 0 0,3 0 0 0 0,1 0 0 0 0,4 71-1 0 0,2-89 10 0 0,1 0 1 0 0,1-1-1 0 0,1 1 0 0 0,0-1 0 0 0,12 23 1 0 0,-11-25 9 0 0,-5-10-10 0 0,1-1 1 0 0,0 0 0 0 0,0 0-1 0 0,0 0 1 0 0,1 0-1 0 0,0-1 1 0 0,0 0-1 0 0,1 1 1 0 0,-1-1-1 0 0,1-1 1 0 0,5 5 0 0 0,17 16 99 0 0,-20-17-61 0 0,1-1 0 0 0,0 0 1 0 0,0 0-1 0 0,0-1 0 0 0,1 0 1 0 0,0-1-1 0 0,0 0 0 0 0,1 0 0 0 0,11 4 1 0 0,-6-4 36 0 0,0-1 0 0 0,0-1 1 0 0,0 0-1 0 0,0-1 1 0 0,1-1-1 0 0,-1 0 0 0 0,0-1 1 0 0,1-1-1 0 0,-1 0 0 0 0,27-7 1 0 0,-34 5-49 0 0,1 0-1 0 0,-1-1 1 0 0,1 0 0 0 0,-1-1 0 0 0,0 0 0 0 0,14-12 0 0 0,-3 0 61 0 0,20-24 0 0 0,-29 29-56 0 0,5-7 14 0 0,0-1 0 0 0,18-34 0 0 0,-14 21-43 0 0,-3 6-30 0 0,-1 0 0 0 0,-1-1 0 0 0,-2-1 0 0 0,0 0 0 0 0,10-48-1 0 0,-20 62-22 0 0,0 1 0 0 0,-2-1-1 0 0,0 1 1 0 0,-1-1 0 0 0,0 0-1 0 0,-1 1 1 0 0,0 0 0 0 0,-1-1-1 0 0,-1 1 1 0 0,-1 0 0 0 0,0 1-1 0 0,0-1 1 0 0,-1 1 0 0 0,-1 0-1 0 0,-11-16 1 0 0,-6-5-171 0 0,18 25 83 0 0,0-1-1 0 0,-1 1 0 0 0,0 0 0 0 0,0 0 0 0 0,-1 0 1 0 0,0 1-1 0 0,-1 1 0 0 0,-17-12 0 0 0,3 6-691 0 0,-2 1 0 0 0,0 1 0 0 0,0 1 0 0 0,-1 2 0 0 0,0 1-1 0 0,-30-5 1 0 0,13 7-1971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8.869"/>
    </inkml:context>
    <inkml:brush xml:id="br0">
      <inkml:brushProperty name="width" value="0.05" units="cm"/>
      <inkml:brushProperty name="height" value="0.05" units="cm"/>
      <inkml:brushProperty name="color" value="#008C3A"/>
    </inkml:brush>
  </inkml:definitions>
  <inkml:trace contextRef="#ctx0" brushRef="#br0">308 0 20692 0 0,'-3'1'78'0'0,"1"1"-1"0"0,-1-1 1 0 0,1 0-1 0 0,-1 1 0 0 0,1-1 1 0 0,0 1-1 0 0,0-1 1 0 0,0 1-1 0 0,0 0 0 0 0,0 0 1 0 0,0 0-1 0 0,0 0 1 0 0,0 1-1 0 0,-1 1 1 0 0,-5 7 107 0 0,-15 15 129 0 0,2 2 1 0 0,1 1-1 0 0,1 0 0 0 0,-20 42 0 0 0,0 1-140 0 0,21-38-204 0 0,3 0 0 0 0,0 1 0 0 0,3 1 0 0 0,0 0 1 0 0,3 1-1 0 0,1 0 0 0 0,2 0 0 0 0,1 0 0 0 0,2 1 0 0 0,2 39 1 0 0,2-50 12 0 0,2 0-1 0 0,1 1 1 0 0,1-2 0 0 0,2 1 0 0 0,0 0 0 0 0,19 41 0 0 0,-21-58 31 0 0,0 0 0 0 0,1 0 0 0 0,0 0 0 0 0,1-1 0 0 0,0 0 0 0 0,1 0 0 0 0,0-1 0 0 0,0 0 0 0 0,0 0 0 0 0,1-1 0 0 0,0 0 0 0 0,1 0 0 0 0,0-1 0 0 0,0 0 0 0 0,16 6 1 0 0,-3-3 85 0 0,1 0 0 0 0,0-2 0 0 0,1 0 0 0 0,0-2 0 0 0,49 5 0 0 0,-49-9 33 0 0,-1-1 0 0 0,1 0 0 0 0,45-8-1 0 0,-55 5-67 0 0,-1-1-1 0 0,1 0 1 0 0,0-1-1 0 0,-1 0 1 0 0,0-1-1 0 0,0-1 1 0 0,16-11-1 0 0,-13 7-35 0 0,-1 0 1 0 0,-1-2-1 0 0,0 0 0 0 0,-1-1 1 0 0,0 0-1 0 0,-1-1 0 0 0,-1-1 1 0 0,0 0-1 0 0,-1 0 0 0 0,10-21 1 0 0,-8 10-48 0 0,-2 1 0 0 0,0-2 0 0 0,-2 1 0 0 0,-1-2 0 0 0,-1 1 0 0 0,6-56 0 0 0,-11 61-33 0 0,-2-1-1 0 0,0 0 1 0 0,-2 0-1 0 0,-1 0 1 0 0,0 1-1 0 0,-2-1 0 0 0,-1 1 1 0 0,-16-43-1 0 0,5 24-190 0 0,8 16-100 0 0,-2 0 1 0 0,0 1-1 0 0,-2 0 0 0 0,-1 1 1 0 0,-22-30-1 0 0,29 45 83 0 0,-1-2-283 0 0,-1 1 1 0 0,0 0 0 0 0,-1 0 0 0 0,0 1 0 0 0,0 0-1 0 0,-20-13 1 0 0,-9 4-2209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39.633"/>
    </inkml:context>
    <inkml:brush xml:id="br0">
      <inkml:brushProperty name="width" value="0.05" units="cm"/>
      <inkml:brushProperty name="height" value="0.05" units="cm"/>
      <inkml:brushProperty name="color" value="#008C3A"/>
    </inkml:brush>
  </inkml:definitions>
  <inkml:trace contextRef="#ctx0" brushRef="#br0">104 98 5849 0 0,'-9'40'11048'0'0,"-9"23"-7908"0"0,3-12-1978 0 0,8-28-661 0 0,-16 33 0 0 0,1-2-175 0 0,20-47-302 0 0,0 0 0 0 0,1 1 0 0 0,0 0 0 0 0,0 11-1 0 0,-1 3-1 0 0,2-16-19 0 0,0 0 1 0 0,0 0 0 0 0,0 0-1 0 0,1 0 1 0 0,-1 0 0 0 0,1 0 0 0 0,1 0-1 0 0,-1-1 1 0 0,5 10 0 0 0,0 3 0 0 0,-4-13 5 0 0,0 0 0 0 0,1 0 0 0 0,0 0 0 0 0,0 0 0 0 0,0-1-1 0 0,0 1 1 0 0,1-1 0 0 0,0 0 0 0 0,0 0 0 0 0,0 0 0 0 0,0 0 0 0 0,1-1 0 0 0,0 0 0 0 0,-1 0 0 0 0,1 0 0 0 0,0 0 0 0 0,0-1 0 0 0,1 0 0 0 0,-1 0-1 0 0,6 1 1 0 0,-1 0 59 0 0,0 0 0 0 0,0-1 0 0 0,1-1 0 0 0,-1 1 0 0 0,1-2 0 0 0,-1 1 0 0 0,0-2 0 0 0,1 1 0 0 0,-1-1 0 0 0,13-3 0 0 0,-5-1 159 0 0,-1-1 1 0 0,0-1-1 0 0,-1 0 1 0 0,1-1 0 0 0,21-14-1 0 0,-28 15-85 0 0,-1 1-1 0 0,0-1 1 0 0,-1-1-1 0 0,1 0 1 0 0,-1 0-1 0 0,-1 0 1 0 0,0-1-1 0 0,0 0 1 0 0,10-18-1 0 0,-14 20-125 0 0,0-1 0 0 0,0 0 0 0 0,-1 0-1 0 0,0 0 1 0 0,0 0 0 0 0,-1 0 0 0 0,0 0 0 0 0,-1-1-1 0 0,1 1 1 0 0,-2 0 0 0 0,1-1 0 0 0,-1 1-1 0 0,-2-10 1 0 0,0 5-89 0 0,-1 0-1 0 0,0 0 1 0 0,-1 0-1 0 0,0 1 1 0 0,-1 0-1 0 0,-1 0 1 0 0,-10-15 0 0 0,6 12-16 0 0,1-1-118 0 0,-2 0 0 0 0,0 1-1 0 0,0 0 1 0 0,-2 1 0 0 0,-16-13-1 0 0,5 7-811 0 0,-2 1-1 0 0,0 1 0 0 0,-1 1 1 0 0,-35-14-1 0 0,53 28 160 0 0,0 0 0 0 0,-1 0 0 0 0,-12-1 0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40.384"/>
    </inkml:context>
    <inkml:brush xml:id="br0">
      <inkml:brushProperty name="width" value="0.05" units="cm"/>
      <inkml:brushProperty name="height" value="0.05" units="cm"/>
      <inkml:brushProperty name="color" value="#008C3A"/>
    </inkml:brush>
  </inkml:definitions>
  <inkml:trace contextRef="#ctx0" brushRef="#br0">287 28 3593 0 0,'0'2'552'0'0,"1"-1"0"0"0,-1 0 1 0 0,1-1-1 0 0,-1 1 0 0 0,1 0 1 0 0,-1 0-1 0 0,1 0 0 0 0,0 0 1 0 0,-1 0-1 0 0,1 0 0 0 0,0-1 1 0 0,0 1-1 0 0,0 0 0 0 0,0-1 1 0 0,-1 1-1 0 0,1 0 0 0 0,0-1 1 0 0,0 1-1 0 0,0-1 0 0 0,0 0 1 0 0,0 1-1 0 0,0-1 0 0 0,1 0 0 0 0,-1 0 1 0 0,0 1-1 0 0,2-1 0 0 0,12 4-1152 0 0,-6-1 816 0 0,1 0 1 0 0,0-1-1 0 0,-1-1 0 0 0,1 0 0 0 0,0 0 0 0 0,0-1 1 0 0,0 0-1 0 0,14-2 0 0 0,29-7 432 0 0,-22 3-477 0 0,38-2-1 0 0,-63 8-155 0 0,0 0-1 0 0,0 0 0 0 0,-1 1 0 0 0,1 0 1 0 0,8 2-1 0 0,-13-2-11 0 0,0-1 1 0 0,0 0 0 0 0,0 0-1 0 0,0 1 1 0 0,0-1-1 0 0,0 0 1 0 0,0 1-1 0 0,0-1 1 0 0,0 1-1 0 0,0-1 1 0 0,0 1 0 0 0,0 0-1 0 0,0-1 1 0 0,-1 1-1 0 0,1 0 1 0 0,0 0-1 0 0,0-1 1 0 0,-1 1-1 0 0,1 0 1 0 0,0 0 0 0 0,-1 0-1 0 0,1 0 1 0 0,-1 0-1 0 0,0 0 1 0 0,1 0-1 0 0,-1 0 1 0 0,0 0-1 0 0,1 0 1 0 0,-1 0 0 0 0,0 0-1 0 0,0 0 1 0 0,0 0-1 0 0,0 0 1 0 0,0 0-1 0 0,0 2 1 0 0,-2 7 41 0 0,-1-1 0 0 0,0 0 0 0 0,0 0 1 0 0,-1-1-1 0 0,0 1 0 0 0,0-1 0 0 0,-1 0 0 0 0,0 0 0 0 0,0 0 0 0 0,-1 0 1 0 0,0-1-1 0 0,-1 0 0 0 0,0 0 0 0 0,-13 9 0 0 0,5-4 83 0 0,8-6-51 0 0,0 0 1 0 0,0-1 0 0 0,-1 0-1 0 0,0 0 1 0 0,-15 6 0 0 0,13-7-16 0 0,-1 1 75 0 0,0-2 0 0 0,-1 1 1 0 0,-15 2-1 0 0,10-2-24 0 0,14-3-101 0 0,1 0-1 0 0,0 0 1 0 0,-1-1-1 0 0,1 1 1 0 0,0-1-1 0 0,-1 1 1 0 0,1-1-1 0 0,-1 0 1 0 0,1 0-1 0 0,0 0 1 0 0,-1 0-1 0 0,1-1 1 0 0,-1 1-1 0 0,1 0 1 0 0,0-1-1 0 0,-4-1 1 0 0,-10-6 90 0 0,14 8-111 0 0,1-1 0 0 0,-1 1 1 0 0,0-1-1 0 0,0 0 1 0 0,1 1-1 0 0,-1-1 1 0 0,0 0-1 0 0,1 0 0 0 0,-1-1 1 0 0,1 1-1 0 0,-1 0 1 0 0,1 0-1 0 0,-1-1 0 0 0,1 1 1 0 0,0-1-1 0 0,0 1 1 0 0,0-1-1 0 0,0 1 0 0 0,0-1 1 0 0,0 0-1 0 0,0 1 1 0 0,1-1-1 0 0,-1 0 0 0 0,0 0 1 0 0,1 0-1 0 0,0 0 1 0 0,-1 1-1 0 0,1-1 1 0 0,0-3-1 0 0,0-8-40 0 0,1-1-1 0 0,1 1 1 0 0,0 0-1 0 0,1 0 1 0 0,0 0-1 0 0,1 0 1 0 0,0 0 0 0 0,1 1-1 0 0,1-1 1 0 0,0 1-1 0 0,0 1 1 0 0,1-1-1 0 0,1 1 1 0 0,0 0 0 0 0,11-11-1 0 0,-7 7 167 0 0,-12 15-111 0 0,0 0 0 0 0,0 0-1 0 0,0 0 1 0 0,0 0 0 0 0,-1 0 0 0 0,1 0 0 0 0,0 0 0 0 0,0 0-1 0 0,0 0 1 0 0,0 0 0 0 0,0 0 0 0 0,0 0 0 0 0,0 0-1 0 0,0 0 1 0 0,0 0 0 0 0,0 0 0 0 0,0 0 0 0 0,0 0 0 0 0,0 0-1 0 0,0 0 1 0 0,0 0 0 0 0,0-1 0 0 0,0 1 0 0 0,0 0-1 0 0,0 0 1 0 0,-1 0 0 0 0,1 0 0 0 0,0 0 0 0 0,0 0 0 0 0,0 0-1 0 0,0 0 1 0 0,0 0 0 0 0,0 0 0 0 0,0 0 0 0 0,0 0-1 0 0,0 0 1 0 0,0 0 0 0 0,0 0 0 0 0,0-1 0 0 0,0 1 0 0 0,0 0-1 0 0,0 0 1 0 0,0 0 0 0 0,0 0 0 0 0,0 0 0 0 0,0 0-1 0 0,1 0 1 0 0,-34 25 208 0 0,12-6-190 0 0,10-8 1 0 0,0-1-1 0 0,-2-1 0 0 0,-15 11 0 0 0,-12 8 51 0 0,29-19-53 0 0,0 0 1 0 0,-1-1 0 0 0,0-1 0 0 0,0 0 0 0 0,-26 10 0 0 0,-73 15-866 0 0,79-24-1179 0 0,29-7 824 0 0,5-7-3409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41.238"/>
    </inkml:context>
    <inkml:brush xml:id="br0">
      <inkml:brushProperty name="width" value="0.05" units="cm"/>
      <inkml:brushProperty name="height" value="0.05" units="cm"/>
      <inkml:brushProperty name="color" value="#008C3A"/>
    </inkml:brush>
  </inkml:definitions>
  <inkml:trace contextRef="#ctx0" brushRef="#br0">1 213 5961 0 0,'9'4'18650'0'0,"34"-33"-18198"0"0,11-10-188 0 0,-27 16-230 0 0,-16 14-39 0 0,0-1 0 0 0,0 1 0 0 0,1 1 0 0 0,13-7 0 0 0,14-6-18 0 0,-16 7-99 0 0,27-10-1 0 0,-42 21 92 0 0,0 0 0 0 0,0 1 0 0 0,1 0 0 0 0,-1 0 0 0 0,0 1 0 0 0,1 0 0 0 0,12 0 0 0 0,-15 1 19 0 0,5 0 5 0 0,-1 0-1 0 0,0 1 0 0 0,0 0 0 0 0,0 1 1 0 0,13 4-1 0 0,-21-6 8 0 0,-1 1 1 0 0,1-1-1 0 0,0 1 1 0 0,0 0-1 0 0,-1 0 1 0 0,1 0-1 0 0,0 0 1 0 0,-1 0-1 0 0,1 0 1 0 0,-1 1-1 0 0,0-1 1 0 0,1 0-1 0 0,-1 1 1 0 0,0-1-1 0 0,0 1 1 0 0,0-1-1 0 0,0 1 1 0 0,0 0-1 0 0,0-1 1 0 0,0 1-1 0 0,0 0 1 0 0,-1 0-1 0 0,1 0 1 0 0,-1-1-1 0 0,1 1 1 0 0,-1 0-1 0 0,0 0 1 0 0,0 0-1 0 0,0 0 1 0 0,0 0-1 0 0,0 0 1 0 0,0 0-1 0 0,0 0 1 0 0,-1-1-1 0 0,0 4 1 0 0,-2 5-2 0 0,-1 1 0 0 0,0-1 1 0 0,-1 0-1 0 0,0-1 0 0 0,-1 1 0 0 0,0-1 0 0 0,0 0 1 0 0,-1 0-1 0 0,-11 11 0 0 0,-11 9-6 0 0,-38 30 1 0 0,56-50 7 0 0,-37 29 88 0 0,3 1 0 0 0,1 2 0 0 0,-57 71 0 0 0,99-111-83 0 0,1 0 0 0 0,0 1 0 0 0,0-1 0 0 0,0 1 0 0 0,0-1 0 0 0,0 1 0 0 0,0 0 0 0 0,1-1 0 0 0,-1 1 0 0 0,0 0 0 0 0,1-1 0 0 0,-1 1 0 0 0,1 0 0 0 0,0 0 0 0 0,-1 3 0 0 0,2-5-6 0 0,-1 1 1 0 0,0 0 0 0 0,0-1 0 0 0,1 1 0 0 0,-1-1 0 0 0,1 1-1 0 0,-1-1 1 0 0,0 1 0 0 0,1-1 0 0 0,-1 1 0 0 0,1-1 0 0 0,-1 0-1 0 0,1 1 1 0 0,-1-1 0 0 0,1 0 0 0 0,0 1 0 0 0,-1-1-1 0 0,1 0 1 0 0,-1 0 0 0 0,1 1 0 0 0,0-1 0 0 0,-1 0 0 0 0,1 0-1 0 0,0 0 1 0 0,-1 0 0 0 0,1 0 0 0 0,-1 0 0 0 0,2 0-1 0 0,7 0-11 0 0,1-1 0 0 0,-1 0 0 0 0,0-1 0 0 0,13-3 0 0 0,-11 2-5 0 0,17-3-20 0 0,0 1 1 0 0,0 2-1 0 0,1 0 1 0 0,44 3-1 0 0,-63 0 46 0 0,0 1 0 0 0,-1 1 0 0 0,1-1 0 0 0,0 2 0 0 0,-1-1 0 0 0,1 1 1 0 0,-1 1-1 0 0,0 0 0 0 0,0 0 0 0 0,0 0 0 0 0,-1 1 0 0 0,0 1 0 0 0,1 0 0 0 0,-2 0 0 0 0,1 0 0 0 0,11 14 0 0 0,-16-17-7 0 0,-1 0-1 0 0,0 0 0 0 0,0 1 0 0 0,0-1 0 0 0,0 1 1 0 0,0 0-1 0 0,-1 0 0 0 0,0-1 0 0 0,0 1 0 0 0,0 0 0 0 0,0 0 1 0 0,0 0-1 0 0,-1 0 0 0 0,0 0 0 0 0,0 0 0 0 0,0 0 1 0 0,0 0-1 0 0,-1 0 0 0 0,1 0 0 0 0,-1 0 0 0 0,0 0 1 0 0,0 0-1 0 0,-1 0 0 0 0,1-1 0 0 0,-1 1 0 0 0,0 0 1 0 0,-2 4-1 0 0,-5 5-63 0 0,7-10 8 0 0,1-1-1 0 0,-1 1 1 0 0,1-1-1 0 0,-1 1 1 0 0,0-1-1 0 0,0 1 1 0 0,0-1-1 0 0,0 0 1 0 0,0 0-1 0 0,-1 0 1 0 0,1 0-1 0 0,-1-1 1 0 0,1 1-1 0 0,-1 0 1 0 0,1-1-1 0 0,-1 0 1 0 0,0 0-1 0 0,0 0 1 0 0,0 0-1 0 0,0 0 1 0 0,0 0-1 0 0,0-1 1 0 0,-5 1-1 0 0,-64 3-3838 0 0,46-5 1722 0 0</inkml:trace>
  <inkml:trace contextRef="#ctx0" brushRef="#br0" timeOffset="1">722 2 5577 0 0,'31'17'11032'0'0,"-15"-9"-9586"0"0,0-2 0 0 0,28 9 0 0 0,-39-13-1264 0 0,0 0 1 0 0,0 0-1 0 0,0 0 0 0 0,0 1 0 0 0,-1 0 0 0 0,1 0 1 0 0,-1 0-1 0 0,1 0 0 0 0,5 7 0 0 0,32 39 1076 0 0,-27-30-754 0 0,-10-12-406 0 0,-1 0 1 0 0,0 0 0 0 0,0 0-1 0 0,-1 1 1 0 0,0 0 0 0 0,0-1 0 0 0,0 1-1 0 0,-1 0 1 0 0,-1 0 0 0 0,1 1 0 0 0,-1-1-1 0 0,-1 0 1 0 0,1 9 0 0 0,-2 15 325 0 0,-10 63 0 0 0,8-78-307 0 0,-8 38 297 0 0,-2-1-1 0 0,-21 54 1 0 0,8-30-67 0 0,-20 57 192 0 0,-25 90 168 0 0,65-196-641 0 0,0-1 0 0 0,3 1 0 0 0,0 1 0 0 0,2-1 0 0 0,1 0 0 0 0,4 34 0 0 0,-2-44-71 0 0,1-1-1 0 0,1 0 1 0 0,1 1-1 0 0,1-2 1 0 0,0 1-1 0 0,1-1 0 0 0,1 0 1 0 0,0 0-1 0 0,13 17 1 0 0,-16-27-86 0 0,1 1 0 0 0,0-1 0 0 0,0-1 0 0 0,0 1 0 0 0,1-1 1 0 0,0 0-1 0 0,0 0 0 0 0,1-1 0 0 0,0 0 0 0 0,0-1 1 0 0,0 1-1 0 0,0-2 0 0 0,1 1 0 0 0,-1-1 0 0 0,1 0 0 0 0,0-1 1 0 0,0 0-1 0 0,0 0 0 0 0,0-1 0 0 0,16 0 0 0 0,-11-2-286 0 0,0 0 0 0 0,0-1 0 0 0,0-1 0 0 0,0 0 0 0 0,0-1 0 0 0,-1-1 0 0 0,1 0 0 0 0,-1-1 0 0 0,0 0 0 0 0,-1-1 0 0 0,1 0 0 0 0,16-14 0 0 0,25-23-1889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56.877"/>
    </inkml:context>
    <inkml:brush xml:id="br0">
      <inkml:brushProperty name="width" value="0.05" units="cm"/>
      <inkml:brushProperty name="height" value="0.05" units="cm"/>
      <inkml:brushProperty name="color" value="#008C3A"/>
    </inkml:brush>
  </inkml:definitions>
  <inkml:trace contextRef="#ctx0" brushRef="#br0">1 312 4921 0 0,'0'-1'418'0'0,"0"0"-1"0"0,0 1 1 0 0,-1-1 0 0 0,1 0-1 0 0,0 1 1 0 0,0-1 0 0 0,0 0-1 0 0,1 1 1 0 0,-1-1-1 0 0,0 0 1 0 0,0 1 0 0 0,0-1-1 0 0,0 1 1 0 0,1-1 0 0 0,-1 0-1 0 0,0 1 1 0 0,1-2 0 0 0,11-12 3124 0 0,26-14-2290 0 0,-11 8-182 0 0,-18 12-913 0 0,1 1-1 0 0,0 0 1 0 0,0 1 0 0 0,11-6 0 0 0,25-16 191 0 0,80-61 205 0 0,-113 79-509 0 0,1 0-1 0 0,1 1 0 0 0,0 1 1 0 0,0 0-1 0 0,0 1 0 0 0,28-8 1 0 0,-31 12-4 0 0,0 0 0 0 0,0 0 1 0 0,0 2-1 0 0,0-1 0 0 0,1 2 1 0 0,-1-1-1 0 0,0 2 0 0 0,1 0 1 0 0,20 4-1 0 0,-28-4-10 0 0,-1 0 1 0 0,0 1-1 0 0,0 0 0 0 0,0 0 1 0 0,0 0-1 0 0,0 0 0 0 0,0 0 0 0 0,0 1 1 0 0,0 0-1 0 0,-1 0 0 0 0,0 0 1 0 0,1 0-1 0 0,-1 0 0 0 0,0 1 0 0 0,-1-1 1 0 0,1 1-1 0 0,3 6 0 0 0,1 4 108 0 0,-1 0 0 0 0,-1 1 0 0 0,7 25 0 0 0,-9-30-95 0 0,3 12 60 0 0,25 76 417 0 0,-19-68-320 0 0,-10-21-126 0 0,1-1 0 0 0,1 1-1 0 0,0-1 1 0 0,0 0 0 0 0,1 0 0 0 0,0 0 0 0 0,8 9 0 0 0,10 13 197 0 0,-12-15-24 0 0,20 22 1 0 0,-27-32-206 0 0,1-1 0 0 0,-1 0 0 0 0,1 0 1 0 0,0-1-1 0 0,0 1 0 0 0,1-1 0 0 0,-1 0 1 0 0,1-1-1 0 0,6 3 0 0 0,2 0 3 0 0,7 2 17 0 0,0-1-1 0 0,30 5 1 0 0,-48-11-62 0 0,0 0 1 0 0,0 0-1 0 0,-1-1 1 0 0,1 1 0 0 0,0-1-1 0 0,-1 1 1 0 0,1-1-1 0 0,0 0 1 0 0,-1 0 0 0 0,1 0-1 0 0,-1 0 1 0 0,1 0 0 0 0,-1-1-1 0 0,0 1 1 0 0,1-1-1 0 0,-1 0 1 0 0,0 1 0 0 0,0-1-1 0 0,0 0 1 0 0,0 0-1 0 0,-1-1 1 0 0,3-1 0 0 0,4-5-6 0 0,28-28-42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57.130"/>
    </inkml:context>
    <inkml:brush xml:id="br0">
      <inkml:brushProperty name="width" value="0.05" units="cm"/>
      <inkml:brushProperty name="height" value="0.05" units="cm"/>
      <inkml:brushProperty name="color" value="#008C3A"/>
    </inkml:brush>
  </inkml:definitions>
  <inkml:trace contextRef="#ctx0" brushRef="#br0">521 36 24525 0 0,'-40'-12'-46'0'0,"-45"-12"-246"0"0,74 32 278 0 0,-85 76-58 0 0,-149 127-267 0 0,202-172 118 0 0,65-57 70 0 0,-17 14 119 0 0,18-12-177 0 0,1 1 0 0 0,36-17-1 0 0,-56 30 186 0 0,-1 1 38 0 0,0 0 0 0 0,-1 0-1 0 0,1 0 1 0 0,0 0 0 0 0,0 0-1 0 0,-1 0 1 0 0,1 1 0 0 0,0 0-1 0 0,0-1 1 0 0,0 1 0 0 0,0 0-1 0 0,0 1 1 0 0,0-1 0 0 0,0 0 0 0 0,-1 1-1 0 0,1-1 1 0 0,0 1 0 0 0,0 0-1 0 0,-1 0 1 0 0,1 0 0 0 0,0 1-1 0 0,-1-1 1 0 0,1 0 0 0 0,-1 1-1 0 0,0 0 1 0 0,1 0 0 0 0,-1-1-1 0 0,0 1 1 0 0,0 0 0 0 0,0 1 0 0 0,0-1-1 0 0,0 0 1 0 0,1 3 0 0 0,5 7 70 0 0,0 1 0 0 0,-1 0 0 0 0,-1 0 0 0 0,10 28 0 0 0,-4-3 115 0 0,-8-24-95 0 0,0 0 0 0 0,1-1-1 0 0,1 1 1 0 0,0-1 0 0 0,1 0 0 0 0,0-1-1 0 0,11 16 1 0 0,-12-22-47 0 0,3 6 90 0 0,1-1 0 0 0,19 16 0 0 0,-24-23-120 0 0,0-1-1 0 0,1 1 0 0 0,-1-1 1 0 0,1 0-1 0 0,0-1 0 0 0,-1 1 1 0 0,1-1-1 0 0,1 0 0 0 0,8 1 1 0 0,2 0-26 0 0,0-1-1 0 0,0-1 1 0 0,0-1 0 0 0,1 0 0 0 0,-1-1 0 0 0,0-1 0 0 0,0 0 0 0 0,0-2-1 0 0,0 0 1 0 0,-1-1 0 0 0,0 0 0 0 0,0-1 0 0 0,26-14 0 0 0,-20 9-22 0 0,-1 0-17 0 0,0-1-1 0 0,29-22 1 0 0,83-75-692 0 0,-120 100 382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58.388"/>
    </inkml:context>
    <inkml:brush xml:id="br0">
      <inkml:brushProperty name="width" value="0.05" units="cm"/>
      <inkml:brushProperty name="height" value="0.05" units="cm"/>
      <inkml:brushProperty name="color" value="#008C3A"/>
    </inkml:brush>
  </inkml:definitions>
  <inkml:trace contextRef="#ctx0" brushRef="#br0">21 196 1888 0 0,'0'1'56'0'0,"0"-1"0"0"0,0 0 0 0 0,0 1 0 0 0,0-1-1 0 0,0 0 1 0 0,0 0 0 0 0,0 1 0 0 0,0-1-1 0 0,0 0 1 0 0,0 1 0 0 0,-1-1 0 0 0,1 0 0 0 0,0 0-1 0 0,0 1 1 0 0,0-1 0 0 0,0 0 0 0 0,0 0-1 0 0,-1 1 1 0 0,1-1 0 0 0,0 0 0 0 0,0 0 0 0 0,0 0-1 0 0,-1 1 1 0 0,1-1 0 0 0,0 0 0 0 0,0 0 0 0 0,-1 0-1 0 0,1 0 1 0 0,0 1 0 0 0,0-1 0 0 0,-1 0-1 0 0,1 0 1 0 0,0 0 0 0 0,0 0 0 0 0,-1 0 0 0 0,1 0-1 0 0,0 0 1 0 0,-1 0 0 0 0,1 0 0 0 0,0 0-1 0 0,-1 0 1 0 0,-12 2 8669 0 0,14-9-6535 0 0,3-7-1594 0 0,-1 7-458 0 0,1 0-1 0 0,-1-1 1 0 0,2 2-1 0 0,8-13 1 0 0,-8 12-18 0 0,0 0 1 0 0,0 0 0 0 0,-1-1-1 0 0,6-13 1 0 0,-8 16-48 0 0,1 0 1 0 0,0 1-1 0 0,0-1 1 0 0,0 1-1 0 0,0 0 0 0 0,1 0 1 0 0,-1 0-1 0 0,1 0 1 0 0,0 0-1 0 0,0 1 1 0 0,1 0-1 0 0,-1 0 0 0 0,1 0 1 0 0,-1 0-1 0 0,1 1 1 0 0,0 0-1 0 0,0 0 0 0 0,0 0 1 0 0,0 1-1 0 0,8-2 1 0 0,9-4 194 0 0,-20 5-227 0 0,2 1 0 0 0,-1 0 0 0 0,0 0 0 0 0,0 0 0 0 0,0 0-1 0 0,0 1 1 0 0,1-1 0 0 0,-1 1 0 0 0,0 0 0 0 0,0 0 0 0 0,5 0-1 0 0,1 3 83 0 0,0-2-1 0 0,0 1 0 0 0,0-2 0 0 0,0 1 1 0 0,0-1-1 0 0,1 0 0 0 0,-1-1 0 0 0,14-3 1 0 0,-8 2 16 0 0,1 1 0 0 0,-1 0 1 0 0,1 0-1 0 0,0 2 0 0 0,-1 0 1 0 0,25 5-1 0 0,-9-2 30 0 0,-7 0 0 0 0,-1 1 0 0 0,40 14-1 0 0,2 0 199 0 0,-46-15-241 0 0,-11-2-35 0 0,0 0 1 0 0,0 0-1 0 0,-1 0 1 0 0,13 7-1 0 0,-17-8-62 0 0,0 1-1 0 0,-1 0 1 0 0,0 0-1 0 0,1 0 1 0 0,-1 0 0 0 0,0 0-1 0 0,0 0 1 0 0,0 1-1 0 0,0-1 1 0 0,0 1-1 0 0,-1-1 1 0 0,1 1-1 0 0,-1 0 1 0 0,0-1 0 0 0,0 1-1 0 0,2 4 1 0 0,0 3 31 0 0,-1 0 1 0 0,1 0-1 0 0,-1 0 1 0 0,-1 0 0 0 0,0 0-1 0 0,0 0 1 0 0,-1 1-1 0 0,-1-1 1 0 0,1 0-1 0 0,-2 0 1 0 0,-3 18 0 0 0,-9 16 17 0 0,-1-1 0 0 0,-30 58 0 0 0,35-80-67 0 0,-1-1 0 0 0,-1-1 1 0 0,-1 1-1 0 0,0-2 0 0 0,-18 18 0 0 0,21-22-17 0 0,-1 1 0 0 0,2 0 0 0 0,-9 17 0 0 0,-7 12-42 0 0,10-20-15 0 0,1-1 0 0 0,1 2 0 0 0,1 0-1 0 0,1 0 1 0 0,-9 33 0 0 0,9-25-34 0 0,7-22 49 0 0,0 1-1 0 0,1-1 1 0 0,0 1-1 0 0,1 0 1 0 0,-1 16-1 0 0,3-26 40 0 0,0 1 0 0 0,0-1 0 0 0,0 0 0 0 0,0 1 0 0 0,1-1 0 0 0,0 0 0 0 0,-1 0 0 0 0,1 0 0 0 0,0 1 0 0 0,0-1 0 0 0,0 0 0 0 0,0 0-1 0 0,0 0 1 0 0,0 0 0 0 0,1-1 0 0 0,-1 1 0 0 0,1 0 0 0 0,-1 0 0 0 0,1-1 0 0 0,0 1 0 0 0,0-1 0 0 0,-1 0 0 0 0,4 2 0 0 0,-2-1 7 0 0,0-1 0 0 0,0 0 1 0 0,0 0-1 0 0,0 0 0 0 0,0 0 0 0 0,1 0 1 0 0,-1-1-1 0 0,0 1 0 0 0,1-1 0 0 0,-1 0 1 0 0,0 0-1 0 0,1 0 0 0 0,-1-1 0 0 0,0 1 0 0 0,5-2 1 0 0,-3 1 12 0 0,-1 0 0 0 0,1-1 1 0 0,-1 1-1 0 0,0-1 0 0 0,0 0 1 0 0,1-1-1 0 0,-2 1 0 0 0,1 0 0 0 0,0-1 1 0 0,0 0-1 0 0,-1 0 0 0 0,1 0 1 0 0,-1-1-1 0 0,0 1 0 0 0,0-1 1 0 0,-1 1-1 0 0,1-1 0 0 0,-1 0 1 0 0,1 0-1 0 0,-1 0 0 0 0,0 0 0 0 0,1-6 1 0 0,1-5 45 0 0,-2 7 8 0 0,0 1 0 0 0,-1-1 0 0 0,1 0 0 0 0,-1 0 0 0 0,-1 0 0 0 0,0 1 0 0 0,0-1 1 0 0,-2-15-1 0 0,-4 2 62 0 0,0 1 0 0 0,-2 0 0 0 0,0 0 0 0 0,-19-32 0 0 0,9 16-69 0 0,11 24-44 0 0,0 1 0 0 0,-14-19 0 0 0,0 2-8 0 0,-8-13-103 0 0,-49-52-1 0 0,32 51-330 0 0,35 34 119 0 0,0-1 0 0 0,1-1 0 0 0,-11-13 0 0 0,17 19-68 0 0,1 0-1 0 0,0 0 1 0 0,0-1-1 0 0,1 1 1 0 0,-1-1-1 0 0,1 0 1 0 0,0 1 0 0 0,0-1-1 0 0,1 0 1 0 0,-1 0-1 0 0,-1-10 1 0 0,7 6-4045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59.034"/>
    </inkml:context>
    <inkml:brush xml:id="br0">
      <inkml:brushProperty name="width" value="0.05" units="cm"/>
      <inkml:brushProperty name="height" value="0.05" units="cm"/>
      <inkml:brushProperty name="color" value="#008C3A"/>
    </inkml:brush>
  </inkml:definitions>
  <inkml:trace contextRef="#ctx0" brushRef="#br0">261 104 5329 0 0,'-5'2'11034'0'0,"5"-1"-10954"0"0,0-1 1 0 0,-1 0-1 0 0,1 0 0 0 0,0 0 1 0 0,0 0-1 0 0,-1 1 1 0 0,1-1-1 0 0,0 0 0 0 0,-1 0 1 0 0,1 0-1 0 0,0 0 1 0 0,-1 0-1 0 0,1 0 0 0 0,0 0 1 0 0,0 0-1 0 0,-1 0 0 0 0,1 0 1 0 0,0 0-1 0 0,-1 0 1 0 0,1 0-1 0 0,0 0 0 0 0,-1 0 1 0 0,1 0-1 0 0,0 0 1 0 0,-1 0-1 0 0,1 0 0 0 0,0-1 1 0 0,0 1-1 0 0,-1 0 1 0 0,1 0-1 0 0,0 0 0 0 0,0 0 1 0 0,-1-1-1 0 0,1 1 1 0 0,0 0-1 0 0,0 0 0 0 0,0-1 1 0 0,-1 1-1 0 0,1 0 0 0 0,0-1 1 0 0,-2 0-44 0 0,0 1-1 0 0,0-1 1 0 0,0 1 0 0 0,0-1 0 0 0,0 1-1 0 0,0-1 1 0 0,0 1 0 0 0,0 0 0 0 0,0 0-1 0 0,0 0 1 0 0,0 0 0 0 0,0 1 0 0 0,0-1-1 0 0,0 0 1 0 0,-3 2 0 0 0,-1-1-15 0 0,3-1-12 0 0,0 1-1 0 0,0-1 1 0 0,0 0 0 0 0,1 1-1 0 0,-1 0 1 0 0,0 0 0 0 0,1 0-1 0 0,-1 0 1 0 0,0 0 0 0 0,1 0 0 0 0,0 1-1 0 0,-1-1 1 0 0,1 1 0 0 0,0 0-1 0 0,-1 0 1 0 0,1 0 0 0 0,0 0-1 0 0,1 0 1 0 0,-1 0 0 0 0,-3 5-1 0 0,-18 27 144 0 0,16-24-112 0 0,1 0 0 0 0,-1 0 1 0 0,-5 13-1 0 0,-10 35 111 0 0,-29 117 1 0 0,43-135-136 0 0,2 0 0 0 0,2 1 1 0 0,1 0-1 0 0,2-1 0 0 0,2 1 0 0 0,9 55 0 0 0,-7-76 6 0 0,1 0 0 0 0,1 0 1 0 0,13 31-1 0 0,-15-43-18 0 0,1 0 0 0 0,0-1 0 0 0,1 1 0 0 0,-1-1 0 0 0,2 0 0 0 0,-1 0 0 0 0,1 0 0 0 0,0-1 0 0 0,0 1 0 0 0,13 8 0 0 0,-13-11-4 0 0,0-1 1 0 0,0 0-1 0 0,0 0 0 0 0,0-1 0 0 0,1 0 0 0 0,-1 0 1 0 0,1 0-1 0 0,-1-1 0 0 0,1 0 0 0 0,0-1 0 0 0,11 1 0 0 0,-6-2 16 0 0,-1 1-1 0 0,0-2 1 0 0,0 0-1 0 0,0 0 1 0 0,0-1-1 0 0,15-5 1 0 0,84-47 288 0 0,-98 50-252 0 0,-1-1 0 0 0,0-1 0 0 0,-1 0 0 0 0,0 0 0 0 0,0-1 0 0 0,11-10 0 0 0,47-59 307 0 0,-63 70-328 0 0,4-4 30 0 0,-1 0 0 0 0,-1-1 1 0 0,0-1-1 0 0,-1 1 0 0 0,8-22 0 0 0,17-71 188 0 0,-20 63-152 0 0,-4 10-21 0 0,-2-1 0 0 0,-2 0 1 0 0,0-62-1 0 0,-2 57 4 0 0,-2 15-22 0 0,-1 1 0 0 0,-1 0 1 0 0,-1 0-1 0 0,-1 0 0 0 0,-1 0 0 0 0,-1 0 1 0 0,-1 1-1 0 0,-13-24 0 0 0,17 37-72 0 0,-2 0 0 0 0,1 0 0 0 0,-1 1 1 0 0,0 0-1 0 0,-1 0 0 0 0,0 0 0 0 0,0 1 0 0 0,0 0 0 0 0,-1 0 0 0 0,1 1 0 0 0,-1 0 0 0 0,-1 1 0 0 0,1-1 0 0 0,-1 1 1 0 0,0 1-1 0 0,0 0 0 0 0,0 0 0 0 0,0 1 0 0 0,0 0 0 0 0,0 1 0 0 0,-1 0 0 0 0,1 0 0 0 0,-1 1 0 0 0,1 0 0 0 0,0 0 1 0 0,-1 1-1 0 0,-10 3 0 0 0,-15 3-301 0 0,25-6 119 0 0,0 1 0 0 0,1 0-1 0 0,-1 1 1 0 0,-16 6 0 0 0,24-8 164 0 0,-8 4-297 0 0,0-1 0 0 0,0 2 0 0 0,1-1-1 0 0,-1 1 1 0 0,1 1 0 0 0,-13 12 0 0 0,12-9-83 0 0,6-7 78 0 0,1 0 0 0 0,-1 0 0 0 0,1 0 0 0 0,0 0 0 0 0,0 1 0 0 0,0 0 0 0 0,1 0 0 0 0,0-1 0 0 0,-1 1 0 0 0,1 1 0 0 0,0-1 0 0 0,-2 8 0 0 0,0 13-1694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06.406"/>
    </inkml:context>
    <inkml:brush xml:id="br0">
      <inkml:brushProperty name="width" value="0.05" units="cm"/>
      <inkml:brushProperty name="height" value="0.05" units="cm"/>
      <inkml:brushProperty name="color" value="#008C3A"/>
    </inkml:brush>
  </inkml:definitions>
  <inkml:trace contextRef="#ctx0" brushRef="#br0">132 113 4065 0 0,'32'-15'7639'0'0,"28"-12"-5372"0"0,-51 24-1958 0 0,0-1 0 0 0,-1-1 0 0 0,17-9 0 0 0,-17 9-161 0 0,0 0 0 0 0,1 0 0 0 0,13-4 0 0 0,-6 3-180 0 0,1 2-1 0 0,32-5 1 0 0,-45 8 39 0 0,1 1 0 0 0,-1-1 1 0 0,0 1-1 0 0,0 0 0 0 0,1 0 1 0 0,-1 1-1 0 0,0-1 0 0 0,1 1 0 0 0,-1 0 1 0 0,0 0-1 0 0,0 0 0 0 0,0 1 1 0 0,0-1-1 0 0,0 1 0 0 0,0 0 1 0 0,6 4-1 0 0,-7-3 0 0 0,-1-1 0 0 0,1 1 0 0 0,0 0-1 0 0,-1 0 1 0 0,0 0 0 0 0,0 1 0 0 0,0-1 0 0 0,0 0 0 0 0,2 6 0 0 0,-2-1 2 0 0,0-1 1 0 0,-1 1-1 0 0,0 0 1 0 0,0 12-1 0 0,-1-7 0 0 0,0 1 0 0 0,0-1 0 0 0,-1 0-1 0 0,-1 0 1 0 0,0 0 0 0 0,-1 0 0 0 0,0 0 0 0 0,-1 0 0 0 0,-1-1 0 0 0,-6 15-1 0 0,-12 20 122 0 0,-20 61-1 0 0,27-65-46 0 0,-11 32 85 0 0,-31 73 240 0 0,-7-16-153 0 0,-68 147-14 0 0,110-223-241 0 0,2 1 0 0 0,3 1 0 0 0,3 0 0 0 0,-12 85 0 0 0,23-114-33 0 0,2 1-1 0 0,2-1 1 0 0,0 0 0 0 0,2 0-1 0 0,1 0 1 0 0,12 51 0 0 0,-13-74 18 0 0,0-1 0 0 0,0 1 1 0 0,0-1-1 0 0,1 1 0 0 0,0-1 1 0 0,0 0-1 0 0,0 0 0 0 0,1 0 1 0 0,-1-1-1 0 0,1 1 0 0 0,0-1 1 0 0,1 0-1 0 0,-1 0 0 0 0,1 0 1 0 0,0 0-1 0 0,0-1 0 0 0,0 0 1 0 0,0 0-1 0 0,0 0 0 0 0,8 2 1 0 0,-3 0 1 0 0,-1-1 0 0 0,1 0 0 0 0,-1 0 0 0 0,1-1 1 0 0,0 0-1 0 0,1-1 0 0 0,-1 0 0 0 0,0-1 0 0 0,1 0 1 0 0,-1 0-1 0 0,0-1 0 0 0,1 0 0 0 0,-1-1 0 0 0,14-3 1 0 0,-23 4 12 0 0,29-6 33 0 0,36-12 0 0 0,-55 14-10 0 0,0 0 0 0 0,0-1 1 0 0,-1 0-1 0 0,0-1 0 0 0,0-1 1 0 0,15-11-1 0 0,-1-4 84 0 0,0-1-1 0 0,26-33 1 0 0,-42 45-69 0 0,-1 0 0 0 0,-1-1 0 0 0,0 1 0 0 0,0-1 1 0 0,-1 0-1 0 0,-1-1 0 0 0,0 1 0 0 0,-1-1 0 0 0,0 0 0 0 0,1-18 0 0 0,-2 4 68 0 0,0 0 0 0 0,-2 0 0 0 0,-1 0-1 0 0,-5-27 1 0 0,3 43-37 0 0,0 0-1 0 0,0 0 1 0 0,-1 0 0 0 0,-1 1-1 0 0,1-1 1 0 0,-8-9-1 0 0,-5-13 144 0 0,-6-10 230 0 0,-2 1 0 0 0,-1 2 0 0 0,-54-62 0 0 0,11 14 188 0 0,28 33-223 0 0,-43-62 196 0 0,0 1-393 0 0,77 106-206 0 0,-10-13-75 0 0,-16-32-1 0 0,11 17-73 0 0,10 18-79 0 0,-14-33-1 0 0,23 46 116 0 0,1 1 0 0 0,-1-1 0 0 0,2 0 0 0 0,-1 1 0 0 0,1-1 0 0 0,0 0 0 0 0,0 0 0 0 0,1 0 0 0 0,0-10 0 0 0,2 3-216 0 0,6-33-3424 0 0,2 18 834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59.549"/>
    </inkml:context>
    <inkml:brush xml:id="br0">
      <inkml:brushProperty name="width" value="0.05" units="cm"/>
      <inkml:brushProperty name="height" value="0.05" units="cm"/>
      <inkml:brushProperty name="color" value="#008C3A"/>
    </inkml:brush>
  </inkml:definitions>
  <inkml:trace contextRef="#ctx0" brushRef="#br0">657 0 6225 0 0,'7'16'10374'0'0,"-7"-10"-7566"0"0,-6-9-898 0 0,5 2-1884 0 0,1 0 0 0 0,-1 1 1 0 0,0-1-1 0 0,0 1 1 0 0,0 0-1 0 0,0-1 1 0 0,0 1-1 0 0,0 0 1 0 0,0 0-1 0 0,0 0 1 0 0,0-1-1 0 0,-1 1 1 0 0,1 0-1 0 0,0 0 1 0 0,0 1-1 0 0,-1-1 0 0 0,-4 0 49 0 0,-2 0-14 0 0,3-1-20 0 0,0 1-1 0 0,0 0 1 0 0,0 0-1 0 0,0 1 1 0 0,0-1-1 0 0,0 1 1 0 0,1 0 0 0 0,-1 1-1 0 0,0-1 1 0 0,0 1-1 0 0,-6 3 1 0 0,-3 3 118 0 0,-1 2 0 0 0,1 0 0 0 0,1 0 0 0 0,0 1 0 0 0,1 1 0 0 0,-13 14 0 0 0,-60 88 535 0 0,61-81-599 0 0,1 0 1 0 0,1 2-1 0 0,-27 59 1 0 0,-36 116-69 0 0,83-203-27 0 0,-13 36 21 0 0,3 1 0 0 0,1 0 0 0 0,3 0 1 0 0,-6 89-1 0 0,13-115 11 0 0,1-1 1 0 0,0 1 0 0 0,2 0-1 0 0,0 0 1 0 0,5 18 0 0 0,-4-27-17 0 0,0 0 1 0 0,0-1 0 0 0,0 1-1 0 0,1-1 1 0 0,1 0 0 0 0,-1 0-1 0 0,1-1 1 0 0,1 1 0 0 0,-1-1-1 0 0,1 0 1 0 0,13 11 0 0 0,-13-12-12 0 0,0-1 0 0 0,1 0 0 0 0,0 0 1 0 0,0 0-1 0 0,0-1 0 0 0,1 0 0 0 0,-1-1 1 0 0,1 0-1 0 0,0 0 0 0 0,0 0 0 0 0,0-1 1 0 0,1 0-1 0 0,-1-1 0 0 0,0 0 0 0 0,10 0 1 0 0,4 1 4 0 0,-15-1-6 0 0,-1 0-1 0 0,0-1 1 0 0,0 0 0 0 0,0 0 0 0 0,1 0 0 0 0,-1-1 0 0 0,0 0 0 0 0,0 0 0 0 0,12-4 0 0 0,27-17 46 0 0,-28 13 8 0 0,28-11-1 0 0,-34 16-28 0 0,-1-1 0 0 0,0-1-1 0 0,0 1 1 0 0,0-1-1 0 0,16-14 1 0 0,5-4 63 0 0,-24 19-52 0 0,-2 0-1 0 0,1 0 0 0 0,0 0 1 0 0,-1-1-1 0 0,0 0 0 0 0,0 0 0 0 0,-1 0 1 0 0,0-1-1 0 0,0 1 0 0 0,0-1 0 0 0,-1 0 1 0 0,0 0-1 0 0,0 0 0 0 0,-1-1 0 0 0,0 1 1 0 0,0-1-1 0 0,-1 1 0 0 0,0-1 0 0 0,0 0 1 0 0,0 1-1 0 0,-1-1 0 0 0,-2-14 0 0 0,1 18-15 0 0,0 1-1 0 0,0-1 0 0 0,-1 0 1 0 0,1 0-1 0 0,-1 0 1 0 0,0 1-1 0 0,0-1 0 0 0,0 1 1 0 0,-1 0-1 0 0,1-1 0 0 0,-1 1 1 0 0,1 0-1 0 0,-1 0 0 0 0,0 1 1 0 0,-6-5-1 0 0,-1 1-35 0 0,0 1 0 0 0,0 1 0 0 0,0-1 0 0 0,-14-3 0 0 0,-14-5-104 0 0,25 7 67 0 0,8 4 18 0 0,0-1 0 0 0,0 1 0 0 0,-1 0 0 0 0,1 0 0 0 0,-1 1 0 0 0,0 0 0 0 0,1 0 0 0 0,-10-1 0 0 0,-31 4-611 0 0,-52 7 0 0 0,82-6 411 0 0,1 0 0 0 0,0 0-1 0 0,0 2 1 0 0,0 0 0 0 0,0 1 0 0 0,0 0 0 0 0,-13 9 0 0 0,4 0-346 0 0,3-4-435 0 0,2 1 1 0 0,-1 2-1 0 0,2 0 0 0 0,0 0 0 0 0,0 2 1 0 0,-24 28-1 0 0,18-10-2195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7:00.545"/>
    </inkml:context>
    <inkml:brush xml:id="br0">
      <inkml:brushProperty name="width" value="0.05" units="cm"/>
      <inkml:brushProperty name="height" value="0.05" units="cm"/>
      <inkml:brushProperty name="color" value="#008C3A"/>
    </inkml:brush>
  </inkml:definitions>
  <inkml:trace contextRef="#ctx0" brushRef="#br0">719 20 2064 0 0,'-5'-1'1342'0'0,"-1"1"0"0"0,1-1 0 0 0,0 1 0 0 0,-1 0 0 0 0,-8 1 0 0 0,-22-2 3416 0 0,18-3-4317 0 0,0 2 0 0 0,1 0 0 0 0,-1 0 0 0 0,0 2 0 0 0,0 0 0 0 0,0 2 0 0 0,1 0 0 0 0,-1 0 0 0 0,0 2 0 0 0,-31 10 1 0 0,19-2-210 0 0,14-7-133 0 0,1 1 0 0 0,0 1 0 0 0,0 0 0 0 0,0 1 0 0 0,1 1 0 0 0,-21 16 0 0 0,-1 19 98 0 0,6-6-69 0 0,12-18-73 0 0,0 2 0 0 0,2 0 0 0 0,1 1 0 0 0,0 0 0 0 0,2 1 0 0 0,1 1-1 0 0,-10 28 1 0 0,-17 90 251 0 0,32-118-200 0 0,1 0 0 0 0,1 1 0 0 0,1 0 1 0 0,2-1-1 0 0,0 1 0 0 0,2 0 1 0 0,1 0-1 0 0,1 0 0 0 0,1 0 0 0 0,1 0 1 0 0,2-1-1 0 0,13 41 0 0 0,-16-59-63 0 0,1 0 0 0 0,-1 0 0 0 0,1 0 0 0 0,0 0 0 0 0,1 0 0 0 0,0-1-1 0 0,0 0 1 0 0,0 0 0 0 0,1 0 0 0 0,0-1 0 0 0,12 9 0 0 0,-14-11-28 0 0,-1 0-4 0 0,0 0 1 0 0,1 0-1 0 0,-1 0 0 0 0,1-1 1 0 0,0 0-1 0 0,0 0 0 0 0,0 0 1 0 0,0 0-1 0 0,0 0 1 0 0,1-1-1 0 0,-1 1 0 0 0,1-1 1 0 0,-1-1-1 0 0,0 1 1 0 0,1 0-1 0 0,-1-1 0 0 0,1 0 1 0 0,-1 0-1 0 0,1 0 1 0 0,-1-1-1 0 0,7-1 0 0 0,25-5 8 0 0,1-2 0 0 0,-1-2 0 0 0,-1-1 0 0 0,0-2 0 0 0,36-20 0 0 0,-19 5 31 0 0,61-46 1 0 0,-86 54-20 0 0,-1-1 0 0 0,-1-1 0 0 0,39-47 0 0 0,-48 50-14 0 0,15-16 39 0 0,-3-2 1 0 0,46-78-1 0 0,-68 105-34 0 0,-1 0 0 0 0,0-1 0 0 0,0 1 0 0 0,-1-1 0 0 0,-1 0 0 0 0,0-1 0 0 0,-1 1 0 0 0,0 0 0 0 0,0-1 0 0 0,-2 1 0 0 0,1-1 0 0 0,-2 0 0 0 0,0 1 0 0 0,0-1 0 0 0,-1 1 0 0 0,-4-14 0 0 0,3 18-4 0 0,-1 0 0 0 0,1 0 0 0 0,-2 1 0 0 0,1 0 0 0 0,-1 0 0 0 0,0 0 0 0 0,0 0 0 0 0,-1 1 0 0 0,0-1 0 0 0,0 1 0 0 0,-1 1 0 0 0,0-1 0 0 0,0 1-1 0 0,-14-7 1 0 0,1 1-131 0 0,0 1 0 0 0,-1 2-1 0 0,0 0 1 0 0,-36-8 0 0 0,38 11-465 0 0,-1 1 1 0 0,0 1-1 0 0,-1 1 0 0 0,1 0 1 0 0,0 2-1 0 0,-1 0 1 0 0,1 2-1 0 0,-26 4 0 0 0,11 2-2279 0 0</inkml:trace>
  <inkml:trace contextRef="#ctx0" brushRef="#br0" timeOffset="1">1166 297 22293 0 0,'-4'13'-97'0'0,"1"-1"0"0"0,0 1 0 0 0,1 0 1 0 0,0 1-1 0 0,1-1 0 0 0,1 0 0 0 0,0 0 0 0 0,4 26 1 0 0,-3-28 48 0 0,1 11-9 0 0,0-1 0 0 0,11 37 0 0 0,-11-49 81 0 0,2 0 0 0 0,-1 0 0 0 0,1 0 0 0 0,0 0 0 0 0,1-1 0 0 0,0 0 0 0 0,0 0 0 0 0,11 12 0 0 0,-7-10 23 0 0,-3-2 5 0 0,1-1 0 0 0,-1 0 1 0 0,1 0-1 0 0,1-1 0 0 0,0 0 1 0 0,-1 0-1 0 0,2-1 0 0 0,-1 0 0 0 0,16 7 1 0 0,-15-9-6 0 0,0 0 1 0 0,0 0 0 0 0,1-1 0 0 0,-1 0-1 0 0,1-1 1 0 0,-1 0 0 0 0,1 0-1 0 0,0-1 1 0 0,0 0 0 0 0,-1-1 0 0 0,1 0-1 0 0,-1-1 1 0 0,1 0 0 0 0,-1 0-1 0 0,1-1 1 0 0,-1 0 0 0 0,0-1 0 0 0,-1 0-1 0 0,1 0 1 0 0,0-1 0 0 0,-1 0-1 0 0,0 0 1 0 0,0-1 0 0 0,-1 0 0 0 0,0-1-1 0 0,12-12 1 0 0,1-5 40 0 0,0 0 1 0 0,-2-1-1 0 0,-1-1 0 0 0,27-53 0 0 0,-35 56-7 0 0,0-1-1 0 0,10-46 0 0 0,-17 61-63 0 0,-1-1 0 0 0,0 1-1 0 0,-1-1 1 0 0,1 1 0 0 0,-2-1-1 0 0,1 1 1 0 0,-2-1 0 0 0,1 1-1 0 0,-1-1 1 0 0,-5-13-1 0 0,0 5 26 0 0,0 1 0 0 0,-14-24 0 0 0,16 33-27 0 0,-1 1 1 0 0,0-1 0 0 0,0 1 0 0 0,-1 0 0 0 0,1 0 0 0 0,-15-10 0 0 0,-4-2 1 0 0,16 11-47 0 0,-1 0-1 0 0,0 1 0 0 0,0 0 0 0 0,-21-9 1 0 0,9 7-238 0 0,0 1 1 0 0,-1 1 0 0 0,-41-7 0 0 0,48 12-1195 0 0,1 1 0 0 0,-1 1 0 0 0,1 0 0 0 0,-19 2-1 0 0,2 3-2045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7:01.274"/>
    </inkml:context>
    <inkml:brush xml:id="br0">
      <inkml:brushProperty name="width" value="0.05" units="cm"/>
      <inkml:brushProperty name="height" value="0.05" units="cm"/>
      <inkml:brushProperty name="color" value="#008C3A"/>
    </inkml:brush>
  </inkml:definitions>
  <inkml:trace contextRef="#ctx0" brushRef="#br0">447 170 4833 0 0,'0'4'1494'0'0,"0"0"0"0"0,-1 0 0 0 0,1 0 0 0 0,-1 0 0 0 0,0 0 1 0 0,0-1-1 0 0,-1 1 0 0 0,-2 7 0 0 0,0-4-617 0 0,-1-1 0 0 0,1 1 0 0 0,-11 11 0 0 0,-3 0-955 0 0,-36 28 0 0 0,50-43 463 0 0,-33 29-224 0 0,-54 61 1 0 0,82-83-163 0 0,-14 17-15 0 0,-26 42-1 0 0,27-37 6 0 0,17-26 10 0 0,-15 22 22 0 0,2 1-1 0 0,-17 32 0 0 0,31-53 21 0 0,1 0 1 0 0,0 0 0 0 0,0 0-1 0 0,0 1 1 0 0,1-1-1 0 0,0 1 1 0 0,1-1-1 0 0,0 1 1 0 0,0-1 0 0 0,1 1-1 0 0,0 0 1 0 0,0 0-1 0 0,3 14 1 0 0,-1-19 1 0 0,-1 1 1 0 0,1-1-1 0 0,0 0 0 0 0,0 1 0 0 0,0-1 1 0 0,1 0-1 0 0,-1-1 0 0 0,1 1 1 0 0,0 0-1 0 0,0-1 0 0 0,1 1 1 0 0,-1-1-1 0 0,0 0 0 0 0,1 0 1 0 0,0-1-1 0 0,0 1 0 0 0,0-1 1 0 0,0 1-1 0 0,0-1 0 0 0,0-1 1 0 0,1 1-1 0 0,-1 0 0 0 0,1-1 1 0 0,-1 0-1 0 0,1 0 0 0 0,4 0 1 0 0,4 0 34 0 0,-1 0 0 0 0,0-1 0 0 0,0 0 0 0 0,1-1 1 0 0,-1 0-1 0 0,0-1 0 0 0,0 0 0 0 0,23-8 1 0 0,180-81 474 0 0,-197 81-516 0 0,-1 0 0 0 0,0-1 0 0 0,28-24 0 0 0,42-47 97 0 0,-74 69-108 0 0,13-12 36 0 0,-9 9 8 0 0,0-1 0 0 0,-1 0 0 0 0,25-37 0 0 0,-9 0 66 0 0,21-29 141 0 0,-48 76-232 0 0,0 0-1 0 0,-1-1 1 0 0,0 1 0 0 0,0-1-1 0 0,0 0 1 0 0,-1 0 0 0 0,0 0-1 0 0,-1-1 1 0 0,0 1 0 0 0,0-1-1 0 0,0-8 1 0 0,-1 10-14 0 0,-1 0 1 0 0,0 1 0 0 0,-1-1 0 0 0,1 1-1 0 0,-1-1 1 0 0,0 1 0 0 0,-1-1-1 0 0,0 1 1 0 0,0 0 0 0 0,0 0-1 0 0,0 0 1 0 0,-1 0 0 0 0,0 0-1 0 0,-7-9 1 0 0,3 6-25 0 0,0 0-1 0 0,-1 1 1 0 0,0 0 0 0 0,-1 0-1 0 0,0 1 1 0 0,0 0 0 0 0,-16-9 0 0 0,6 6-141 0 0,-1 2 0 0 0,0 0 0 0 0,-29-8 0 0 0,-174-33-2155 0 0,133 37 1219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35.568"/>
    </inkml:context>
    <inkml:brush xml:id="br0">
      <inkml:brushProperty name="width" value="0.05" units="cm"/>
      <inkml:brushProperty name="height" value="0.05" units="cm"/>
      <inkml:brushProperty name="color" value="#008C3A"/>
    </inkml:brush>
  </inkml:definitions>
  <inkml:trace contextRef="#ctx0" brushRef="#br0">98 267 1704 0 0,'-24'4'5932'0'0,"-41"15"-4976"0"0,65-19-909 0 0,0 1-1 0 0,0-1 1 0 0,-1 0-1 0 0,1 0 1 0 0,0 0-1 0 0,-1 0 1 0 0,1 0-1 0 0,0 0 1 0 0,-1 0-1 0 0,1 0 1 0 0,0-1-1 0 0,0 1 1 0 0,-1 0-1 0 0,1 0 1 0 0,0 0-1 0 0,0 0 1 0 0,-1 0-1 0 0,1 0 1 0 0,0-1-1 0 0,0 1 1 0 0,-1 0-1 0 0,1 0 1 0 0,0 0-1 0 0,0 0 1 0 0,-1-1-1 0 0,1 1 1 0 0,0 0-1 0 0,0 0 1 0 0,0-1-1 0 0,0 1 1 0 0,-1 0-1 0 0,1 0 1 0 0,0-1-1 0 0,0 1 1 0 0,0 0-1 0 0,0-1 1 0 0,0 1-1 0 0,0 0 1 0 0,0 0-1 0 0,0-1 1 0 0,0 1-1 0 0,0 0 1 0 0,0-1-1 0 0,0 1 1 0 0,0 0-1 0 0,0 0 1 0 0,0-1-1 0 0,0 1 1 0 0,0 0-1 0 0,0-1 1 0 0,0 1-1 0 0,1-1 1 0 0,5-16 2071 0 0,-3 14-2035 0 0,7-5 120 0 0,-1-1 0 0 0,0 0-1 0 0,-1-1 1 0 0,0 0 0 0 0,13-21 0 0 0,-18 28-117 0 0,0 0 0 0 0,0 0-1 0 0,0 0 1 0 0,0 1 0 0 0,1-1 0 0 0,-1 1 0 0 0,1 0-1 0 0,0 0 1 0 0,-1 0 0 0 0,7-2 0 0 0,16-10 226 0 0,-9-1-50 0 0,-3 2-28 0 0,0 1 0 0 0,0 1 0 0 0,29-17 0 0 0,-21 17-99 0 0,1 0-1 0 0,0 1 1 0 0,25-8-1 0 0,-38 15-96 0 0,1 1 0 0 0,-1 0-1 0 0,1 0 1 0 0,0 1 0 0 0,-1 1-1 0 0,1 0 1 0 0,0 0 0 0 0,0 1-1 0 0,19 4 1 0 0,-27-5-29 0 0,-1 1-1 0 0,1 0 1 0 0,-1 1 0 0 0,1-1 0 0 0,-1 0-1 0 0,1 1 1 0 0,-1-1 0 0 0,0 1 0 0 0,0 0-1 0 0,0 0 1 0 0,0 0 0 0 0,0 0 0 0 0,0 0-1 0 0,0 0 1 0 0,-1 0 0 0 0,1 0 0 0 0,-1 1-1 0 0,0-1 1 0 0,1 1 0 0 0,-1-1 0 0 0,0 1-1 0 0,-1 0 1 0 0,1-1 0 0 0,0 1 0 0 0,-1 0-1 0 0,1 0 1 0 0,-1-1 0 0 0,0 1 0 0 0,0 3-1 0 0,0 11 26 0 0,-1 0 0 0 0,0-1 0 0 0,-7 29 0 0 0,5-28-15 0 0,-51 306 91 0 0,46-285-106 0 0,-2 0 1 0 0,-17 43-1 0 0,-35 70 22 0 0,60-147-25 0 0,-42 94 8 0 0,-75 124 0 0 0,66-124-2 0 0,13-24-8 0 0,14-21-2 0 0,-6 9-576 0 0,31-60 472 0 0,0-1 0 0 0,0 1 0 0 0,1-1 0 0 0,-1 1 0 0 0,0-1-1 0 0,-1 1 1 0 0,1-1 0 0 0,0 0 0 0 0,0 1 0 0 0,-1-1 0 0 0,1 0 0 0 0,0 0 0 0 0,-1 0 0 0 0,1 0-1 0 0,-1 0 1 0 0,0-1 0 0 0,1 1 0 0 0,-4 1 0 0 0,5-4-152 0 0,0 1-1 0 0,0 0 0 0 0,0-1 1 0 0,0 1-1 0 0,0-1 1 0 0,0 1-1 0 0,1 0 1 0 0,-1-1-1 0 0,0 1 1 0 0,1 0-1 0 0,-1-1 1 0 0,1 1-1 0 0,-1 0 1 0 0,1 0-1 0 0,1-2 1 0 0,1-5-1684 0 0,2-14-1987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35.897"/>
    </inkml:context>
    <inkml:brush xml:id="br0">
      <inkml:brushProperty name="width" value="0.05" units="cm"/>
      <inkml:brushProperty name="height" value="0.05" units="cm"/>
      <inkml:brushProperty name="color" value="#008C3A"/>
    </inkml:brush>
  </inkml:definitions>
  <inkml:trace contextRef="#ctx0" brushRef="#br0">0 104 3593 0 0,'20'-3'7417'0'0,"-1"-3"-4233"0"0,-12 4-2743 0 0,-1 0 0 0 0,1 0 0 0 0,0 1 0 0 0,7-1 1 0 0,85-6 1593 0 0,177-38 0 0 0,-171 24-1990 0 0,-81 18-277 0 0,1 1 1 0 0,29 2-1 0 0,-21 0-580 0 0,-7 5-1010 0 0,0 1-1132 0 0,-3-4 20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38.122"/>
    </inkml:context>
    <inkml:brush xml:id="br0">
      <inkml:brushProperty name="width" value="0.05" units="cm"/>
      <inkml:brushProperty name="height" value="0.05" units="cm"/>
      <inkml:brushProperty name="color" value="#008C3A"/>
    </inkml:brush>
  </inkml:definitions>
  <inkml:trace contextRef="#ctx0" brushRef="#br0">1 1 4305 0 0,'36'44'9645'0'0,"-20"-24"-8972"0"0,-2 0 1 0 0,0 0 0 0 0,15 32 0 0 0,7 18-1 0 0,-22-44-451 0 0,0 0 0 0 0,13 40 0 0 0,-15-25-84 0 0,22 59 125 0 0,-6-24-127 0 0,8 17-44 0 0,22 9-106 0 0,-37-67-1210 0 0,19 39 0 0 0,-30-47-815 0 0,1-3-935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38.784"/>
    </inkml:context>
    <inkml:brush xml:id="br0">
      <inkml:brushProperty name="width" value="0.05" units="cm"/>
      <inkml:brushProperty name="height" value="0.05" units="cm"/>
      <inkml:brushProperty name="color" value="#008C3A"/>
    </inkml:brush>
  </inkml:definitions>
  <inkml:trace contextRef="#ctx0" brushRef="#br0">808 0 2897 0 0,'-15'16'3358'0'0,"-19"26"1"0"0,-6 20-1236 0 0,-26 71-2079 0 0,57-114 332 0 0,-63 127-69 0 0,55-111-224 0 0,-2 0 0 0 0,-2-1-1 0 0,-29 37 1 0 0,-83 88 213 0 0,84-103-208 0 0,-68 91-34 0 0,102-129-109 0 0,1 1 0 0 0,-19 34 0 0 0,21-32-398 0 0,-29 38 1 0 0,35-52-257 0 0,0 1 1 0 0,1 0-1 0 0,-8 15 0 0 0,4-5-1505 0 0,-2 1 61 0 0</inkml:trace>
  <inkml:trace contextRef="#ctx0" brushRef="#br0" timeOffset="1">1318 707 3401 0 0,'6'10'11258'0'0,"-7"-8"-10747"0"0,5 20 634 0 0,-3-13-1105 0 0,0-1 0 0 0,0 1 0 0 0,-2 0 0 0 0,1-1 0 0 0,-1 1 0 0 0,0-1-1 0 0,-4 14 1 0 0,-25 66 163 0 0,24-71-187 0 0,1-1 1 0 0,0 1-1 0 0,-2 22 1 0 0,-4 10-6 0 0,5-19-290 0 0,2 0 1 0 0,-2 44-1 0 0,3-22-2489 0 0,-1-33 54 0 0,-4-1-1289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39.548"/>
    </inkml:context>
    <inkml:brush xml:id="br0">
      <inkml:brushProperty name="width" value="0.05" units="cm"/>
      <inkml:brushProperty name="height" value="0.05" units="cm"/>
      <inkml:brushProperty name="color" value="#008C3A"/>
    </inkml:brush>
  </inkml:definitions>
  <inkml:trace contextRef="#ctx0" brushRef="#br0">1 765 4113 0 0,'6'-5'7859'0'0,"13"-7"-3856"0"0,9 4-3413 0 0,-15 4-407 0 0,-1 0 1 0 0,1-1-1 0 0,11-7 0 0 0,54-18 407 0 0,-14 1-494 0 0,102-32-1 0 0,2 1-520 0 0,-86 17-1840 0 0,-46 22-911 0 0,-11 7-635 0 0</inkml:trace>
  <inkml:trace contextRef="#ctx0" brushRef="#br0" timeOffset="1">396 5 3585 0 0,'-7'-2'8029'0'0,"7"2"-7966"0"0,-1-1 0 0 0,1 1 0 0 0,0 0-1 0 0,0 0 1 0 0,0 0 0 0 0,-1 0 0 0 0,1-1 0 0 0,0 1 0 0 0,0 0-1 0 0,-1 0 1 0 0,1 0 0 0 0,0 0 0 0 0,0 0 0 0 0,-1 0 0 0 0,1 0-1 0 0,0 0 1 0 0,-1 0 0 0 0,1 0 0 0 0,0 0 0 0 0,0 0 0 0 0,-1 0-1 0 0,1 0 1 0 0,0 0 0 0 0,-1 0 0 0 0,1 0 0 0 0,0 0 0 0 0,0 0-1 0 0,-1 0 1 0 0,1 0 0 0 0,0 0 0 0 0,0 0 0 0 0,-1 0 0 0 0,1 1 0 0 0,0-1-1 0 0,0 0 1 0 0,-1 0 0 0 0,1 0 0 0 0,0 1 0 0 0,0-1 0 0 0,0 0-1 0 0,0 0 1 0 0,-1 0 0 0 0,1 1 0 0 0,0-1 0 0 0,0 0 0 0 0,0 0-1 0 0,0 1 1 0 0,0-1 0 0 0,0 0 0 0 0,0 0 0 0 0,-1 1 0 0 0,1-1-1 0 0,0 0 1 0 0,0 1 0 0 0,0-1 0 0 0,0 0 0 0 0,0 0 0 0 0,0 1-1 0 0,0-1 1 0 0,0 0 0 0 0,1 1 0 0 0,-4 44 418 0 0,2 0-1 0 0,10 89 1 0 0,0-13-200 0 0,0 172 2 0 0,7 165-2393 0 0,-15-431 1165 0 0,5 47-4109 0 0,-2-49 1656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0.541"/>
    </inkml:context>
    <inkml:brush xml:id="br0">
      <inkml:brushProperty name="width" value="0.05" units="cm"/>
      <inkml:brushProperty name="height" value="0.05" units="cm"/>
      <inkml:brushProperty name="color" value="#008C3A"/>
    </inkml:brush>
  </inkml:definitions>
  <inkml:trace contextRef="#ctx0" brushRef="#br0">4 27 2609 0 0,'0'19'10798'0'0,"0"-16"-11610"0"0,0 53 1958 0 0,-2 22-69 0 0,0-41-700 0 0,6 69 0 0 0,0-33-263 0 0,1 18-90 0 0,-1-38-22 0 0,-4 64-1 0 0,-10 202 33 0 0,7-276-55 0 0,2-37 0 0 0,0 0-1 0 0,1 0 1 0 0,-1-1-1 0 0,1 1 1 0 0,0 0-1 0 0,1 0 1 0 0,0 0-1 0 0,0 0 1 0 0,2 6-1 0 0,11 53-1961 0 0,-14-61-199 0 0</inkml:trace>
  <inkml:trace contextRef="#ctx0" brushRef="#br0" timeOffset="1">431 202 2008 0 0,'13'6'1102'0'0,"-10"-5"-687"0"0,-1 0 0 0 0,1 0 0 0 0,0 0 0 0 0,0 0 0 0 0,-1 1 0 0 0,1-1 0 0 0,0 1 0 0 0,-1 0 0 0 0,0 0 1 0 0,1 0-1 0 0,-1 0 0 0 0,0 0 0 0 0,0 0 0 0 0,0 0 0 0 0,0 1 0 0 0,-1-1 0 0 0,1 1 0 0 0,-1 0 0 0 0,1-1 0 0 0,-1 1 0 0 0,0 0 0 0 0,0 0 0 0 0,0 0 0 0 0,0 0 1 0 0,0 5-1 0 0,0 11 105 0 0,0 1 0 0 0,-2 0 0 0 0,-4 30 0 0 0,0 9-168 0 0,11 321-46 0 0,-3-345-310 0 0,-2-6 4 0 0,2-1 0 0 0,2 0 0 0 0,10 42 0 0 0,-13-63-2 0 0,1-1 0 0 0,-1 1 0 0 0,1-1 0 0 0,0 1 0 0 0,0-1 0 0 0,1 0 0 0 0,0-1 0 0 0,0 1 0 0 0,1 0 0 0 0,-1-1 1 0 0,1 0-1 0 0,0 0 0 0 0,0-1 0 0 0,1 1 0 0 0,0-1 0 0 0,-1 0 0 0 0,1-1 0 0 0,0 1 0 0 0,10 3 0 0 0,-9-5 6 0 0,-1 0-1 0 0,1-1 1 0 0,0 1 0 0 0,0-2-1 0 0,0 1 1 0 0,0-1 0 0 0,0 0-1 0 0,0 0 1 0 0,0-1 0 0 0,0 0 0 0 0,-1 0-1 0 0,1 0 1 0 0,0-1 0 0 0,0 0-1 0 0,-1-1 1 0 0,13-5 0 0 0,-6 1 31 0 0,0-1 0 0 0,-1 0 0 0 0,0-1 1 0 0,-1-1-1 0 0,1 1 0 0 0,15-20 0 0 0,-2 1 48 0 0,-3 5 17 0 0,-1-2 0 0 0,-1 0 0 0 0,16-28 0 0 0,-19 19-5 0 0,0-1-1 0 0,-3-1 1 0 0,0 0-1 0 0,-3-1 1 0 0,-1-1-1 0 0,-2 1 1 0 0,-1-1 0 0 0,-2-1-1 0 0,-2 1 1 0 0,-3-77-1 0 0,-1 99-66 0 0,-1 1 0 0 0,0-1-1 0 0,-1 1 1 0 0,-1-1-1 0 0,0 1 1 0 0,-1 0 0 0 0,-1 1-1 0 0,0-1 1 0 0,-1 1 0 0 0,0 0-1 0 0,-1 1 1 0 0,-1 0-1 0 0,0 0 1 0 0,-1 1 0 0 0,0 0-1 0 0,-1 1 1 0 0,0 0 0 0 0,-1 0-1 0 0,0 1 1 0 0,-24-14-1 0 0,18 12-120 0 0,-1 0-1 0 0,-1 2 0 0 0,1 0 1 0 0,-2 2-1 0 0,1 0 1 0 0,-1 1-1 0 0,0 1 0 0 0,-36-6 1 0 0,42 10-353 0 0,0 0 0 0 0,0 1 0 0 0,0 1 1 0 0,0 0-1 0 0,0 1 0 0 0,0 0 0 0 0,0 1 0 0 0,0 1 1 0 0,0 1-1 0 0,0 0 0 0 0,-19 8 0 0 0,-1 4-2241 0 0</inkml:trace>
  <inkml:trace contextRef="#ctx0" brushRef="#br0" timeOffset="2">1578 10 2545 0 0,'24'29'7691'0'0,"-1"-1"-3887"0"0,40 61-1463 0 0,49 62-1908 0 0,137 288 373 0 0,-157-275-1229 0 0,-76-137-643 0 0,33 42 1 0 0,-38-54 183 0 0,11 10-1884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1.364"/>
    </inkml:context>
    <inkml:brush xml:id="br0">
      <inkml:brushProperty name="width" value="0.05" units="cm"/>
      <inkml:brushProperty name="height" value="0.05" units="cm"/>
      <inkml:brushProperty name="color" value="#008C3A"/>
    </inkml:brush>
  </inkml:definitions>
  <inkml:trace contextRef="#ctx0" brushRef="#br0">0 1067 20372 0 0,'3'-7'167'0'0,"0"0"0"0"0,0 0 0 0 0,0 0 0 0 0,1 1 0 0 0,6-8 0 0 0,10-21 232 0 0,23-55 719 0 0,-21 46-747 0 0,-2-1-1 0 0,14-47 0 0 0,-7 4-219 0 0,30-117-276 0 0,7-80-2178 0 0,-40 193-646 0 0,-13 49 761 0 0</inkml:trace>
  <inkml:trace contextRef="#ctx0" brushRef="#br0" timeOffset="1">737 655 6265 0 0,'4'0'233'0'0,"0"0"0"0"0,0 0 0 0 0,0 1 0 0 0,0-1 0 0 0,0 1 0 0 0,7 2 0 0 0,24 3 928 0 0,13-2-103 0 0,-37-3-853 0 0,1 0 0 0 0,0 0 0 0 0,18-2 1 0 0,-15 0-87 0 0,0 0 1 0 0,0 0-1 0 0,0 2 0 0 0,0 0 1 0 0,0 0-1 0 0,0 1 1 0 0,-1 1-1 0 0,22 7 1 0 0,-35-9-96 0 0,1 0 0 0 0,-1-1 0 0 0,0 1 0 0 0,0 0 1 0 0,1 0-1 0 0,-1 0 0 0 0,0 0 0 0 0,0 1 0 0 0,0-1 1 0 0,0 0-1 0 0,-1 0 0 0 0,1 0 0 0 0,1 2 0 0 0,6 8 300 0 0,-8-11-318 0 0,0 0 0 0 0,0 0 0 0 0,1 0 0 0 0,-1 1-1 0 0,0-1 1 0 0,0 0 0 0 0,0 0 0 0 0,0 0 0 0 0,0 0-1 0 0,1 0 1 0 0,-1 1 0 0 0,0-1 0 0 0,0 0 0 0 0,0 0 0 0 0,0 0-1 0 0,0 1 1 0 0,0-1 0 0 0,0 0 0 0 0,0 0 0 0 0,0 0-1 0 0,0 1 1 0 0,0-1 0 0 0,0 0 0 0 0,0 0 0 0 0,0 0-1 0 0,0 1 1 0 0,0-1 0 0 0,0 0 0 0 0,0 0 0 0 0,0 0 0 0 0,0 1-1 0 0,0-1 1 0 0,0 0 0 0 0,0 0 0 0 0,0 0 0 0 0,0 0-1 0 0,-1 1 1 0 0,1-1 0 0 0,0 0 0 0 0,0 0 0 0 0,0 0-1 0 0,0 0 1 0 0,0 1 0 0 0,-1-1 0 0 0,1 0 0 0 0,0 0 0 0 0,0 0-1 0 0,-9 6 102 0 0,8-6-58 0 0,-57 44 345 0 0,55-42-371 0 0,0 1 1 0 0,0-1-1 0 0,0 1 1 0 0,0-1 0 0 0,1 1-1 0 0,-1 0 1 0 0,1 0 0 0 0,-1 0-1 0 0,1 0 1 0 0,-2 4-1 0 0,-16 20 316 0 0,-61 55 2506 0 0,77-78-2540 0 0,0 1-1 0 0,1 0 1 0 0,0 1 0 0 0,0-1-1 0 0,0 0 1 0 0,-3 9-1 0 0,6-12-248 0 0,0-1 0 0 0,-1 0 0 0 0,1 0 0 0 0,0 1 0 0 0,0-1 0 0 0,0 0 0 0 0,1 1 0 0 0,-1-1 0 0 0,0 0 0 0 0,0 0 0 0 0,1 1 0 0 0,-1-1 0 0 0,1 0 0 0 0,-1 0 0 0 0,1 1 0 0 0,-1-1 0 0 0,1 0 0 0 0,0 0 0 0 0,-1 0 0 0 0,1 0 0 0 0,0 0 0 0 0,1 1 0 0 0,0 0-14 0 0,0 0 1 0 0,0 0-1 0 0,0-1 0 0 0,0 1 0 0 0,0 0 0 0 0,1-1 0 0 0,-1 1 0 0 0,4 1 0 0 0,-5-3-39 0 0,1 1 0 0 0,-1 0 0 0 0,1-1 0 0 0,-1 1 0 0 0,0 0 0 0 0,0 0 0 0 0,1 0 0 0 0,-1 0 0 0 0,0 0-1 0 0,0 0 1 0 0,0 0 0 0 0,0 1 0 0 0,0-1 0 0 0,0 2 0 0 0,14 12 4 0 0,-9-12-6 0 0,48 26-48 0 0,-48-26 32 0 0,-1-1 0 0 0,1 0 0 0 0,0 0 0 0 0,0 0 0 0 0,0-1 0 0 0,0 0 1 0 0,12 1-1 0 0,26-3-133 0 0,63-4-580 0 0,-92 3 418 0 0,0 0 1 0 0,0-1-1 0 0,-1-1 1 0 0,1-1 0 0 0,15-7-1 0 0,26-8-1600 0 0,-40 14 531 0 0,1 0-1 0 0,27-15 1 0 0,0-6-2628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06.807"/>
    </inkml:context>
    <inkml:brush xml:id="br0">
      <inkml:brushProperty name="width" value="0.05" units="cm"/>
      <inkml:brushProperty name="height" value="0.05" units="cm"/>
      <inkml:brushProperty name="color" value="#008C3A"/>
    </inkml:brush>
  </inkml:definitions>
  <inkml:trace contextRef="#ctx0" brushRef="#br0">31 302 4977 0 0,'-9'55'8262'0'0,"-5"74"-6915"0"0,6-18-1175 0 0,11 167 1 0 0,1-218-192 0 0,3 0 0 0 0,15 65 0 0 0,-19-113 13 0 0,1 0 0 0 0,0-1 0 0 0,0 1 1 0 0,1-1-1 0 0,1 0 0 0 0,0-1 0 0 0,0 1 0 0 0,1-1 0 0 0,1-1 0 0 0,-1 1 1 0 0,1-1-1 0 0,1 0 0 0 0,0-1 0 0 0,0 0 0 0 0,18 12 0 0 0,-19-16 30 0 0,1 1-1 0 0,-1-1 1 0 0,1 0-1 0 0,0-1 1 0 0,0 0-1 0 0,0 0 0 0 0,1-1 1 0 0,-1-1-1 0 0,1 1 1 0 0,-1-1-1 0 0,1-1 1 0 0,17-1-1 0 0,-13 0 51 0 0,0 0-1 0 0,0-1 1 0 0,0-1 0 0 0,0-1 0 0 0,-1 0-1 0 0,0 0 1 0 0,0-1 0 0 0,16-9 0 0 0,-21 8-10 0 0,0 0-1 0 0,0 0 1 0 0,-1-1 0 0 0,0 0 0 0 0,12-15 0 0 0,15-15 221 0 0,-24 26-171 0 0,-1 0-1 0 0,0 0 1 0 0,-1-1 0 0 0,0 0-1 0 0,-1-1 1 0 0,-1 0 0 0 0,0 0-1 0 0,0 0 1 0 0,6-25 0 0 0,-1-3 398 0 0,-2-1 0 0 0,3-47-1 0 0,-10 64-280 0 0,-1 1-1 0 0,-2-1 0 0 0,0 0 0 0 0,-2 0 0 0 0,-1 1 0 0 0,0-1 0 0 0,-13-34 1 0 0,2 14 197 0 0,-3 1 1 0 0,-45-80 0 0 0,28 59-142 0 0,-18-31 3 0 0,32 65-197 0 0,-1 0 0 0 0,-43-46 0 0 0,39 46-105 0 0,23 25-17 0 0,-1 1 0 0 0,0 0 0 0 0,0 0 0 0 0,-1 0 0 0 0,1 1 0 0 0,-1-1 0 0 0,0 1 0 0 0,-1 0 0 0 0,1 0 0 0 0,-1 1 0 0 0,1 0 0 0 0,-1 0 0 0 0,-8-3 1 0 0,-21-6-290 0 0,23 7-101 0 0,-1 0-1 0 0,1 1 0 0 0,-1 1 1 0 0,1 0-1 0 0,-1 1 1 0 0,0 0-1 0 0,-16 0 0 0 0,5 9-1173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2.212"/>
    </inkml:context>
    <inkml:brush xml:id="br0">
      <inkml:brushProperty name="width" value="0.05" units="cm"/>
      <inkml:brushProperty name="height" value="0.05" units="cm"/>
      <inkml:brushProperty name="color" value="#008C3A"/>
    </inkml:brush>
  </inkml:definitions>
  <inkml:trace contextRef="#ctx0" brushRef="#br0">250 63 4049 0 0,'0'1'404'0'0,"0"0"1"0"0,0-1 0 0 0,1 1-1 0 0,-1 0 1 0 0,0-1-1 0 0,0 1 1 0 0,1 0 0 0 0,-1-1-1 0 0,1 1 1 0 0,-1 0-1 0 0,0-1 1 0 0,1 1-1 0 0,-1-1 1 0 0,1 1 0 0 0,-1-1-1 0 0,1 1 1 0 0,-1-1-1 0 0,2 1 1 0 0,5 9 6542 0 0,11-6-5311 0 0,-8-1-1548 0 0,-1-1-1 0 0,1 0 1 0 0,0 0-1 0 0,0-1 1 0 0,0 0-1 0 0,0-1 1 0 0,0 0-1 0 0,0-1 1 0 0,0 0-1 0 0,0 0 1 0 0,0-1 0 0 0,-1-1-1 0 0,19-6 1 0 0,99-36-275 0 0,-34 12-2484 0 0,-77 29 920 0 0,-3 4-1190 0 0</inkml:trace>
  <inkml:trace contextRef="#ctx0" brushRef="#br0" timeOffset="1">1 689 5417 0 0,'18'6'8778'0'0,"4"-6"-5068"0"0,27-8-3056 0 0,-20 3 595 0 0,46-8-341 0 0,-39 6-712 0 0,45-3-1 0 0,-59 8-147 0 0,0-1 1 0 0,-1-1-1 0 0,26-9 0 0 0,12-2-235 0 0,-41 10 48 0 0,0 0 1 0 0,-1-1-1 0 0,18-9 1 0 0,-18 7-841 0 0,1 0-1 0 0,33-8 1 0 0,-13 9-1143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3.005"/>
    </inkml:context>
    <inkml:brush xml:id="br0">
      <inkml:brushProperty name="width" value="0.05" units="cm"/>
      <inkml:brushProperty name="height" value="0.05" units="cm"/>
      <inkml:brushProperty name="color" value="#008C3A"/>
    </inkml:brush>
  </inkml:definitions>
  <inkml:trace contextRef="#ctx0" brushRef="#br0">306 194 232 0 0,'12'-5'15127'0'0,"-9"13"-10678"0"0,-3-5-5141 0 0,4 18 594 0 0,-2 1-1 0 0,-1-1 1 0 0,0 0-1 0 0,-3 28 1 0 0,-18 88-736 0 0,-40 130 686 0 0,33-152 134 0 0,9-22-87 0 0,-18 69 98 0 0,30-143-408 0 0,0-1 0 0 0,-1 0 0 0 0,-1 0-1 0 0,0 0 1 0 0,-2-1 0 0 0,-14 19 0 0 0,22-32-229 0 0,-1-1 0 0 0,0 0 0 0 0,0 0 0 0 0,0 0 0 0 0,0 0 0 0 0,-4 2 0 0 0,-3-2-3037 0 0</inkml:trace>
  <inkml:trace contextRef="#ctx0" brushRef="#br0" timeOffset="1">1 706 16820 0 0,'2'0'100'0'0,"0"-1"0"0"0,0 1 1 0 0,0 0-1 0 0,0-1 0 0 0,0 1 0 0 0,0 0 1 0 0,1 0-1 0 0,-1 1 0 0 0,0-1 1 0 0,0 0-1 0 0,0 1 0 0 0,0-1 1 0 0,2 2-1 0 0,28 2 879 0 0,12-2-16 0 0,-33-1-892 0 0,-1 0 0 0 0,1-1 0 0 0,-1 0 0 0 0,0-1 0 0 0,11-1 0 0 0,18-3-57 0 0,-33 5-31 0 0,1 0 0 0 0,-1-1 0 0 0,1 0 0 0 0,-1 0 0 0 0,1-1 0 0 0,10-3 0 0 0,27-8-426 0 0,-36 11 158 0 0,0 0 0 0 0,0 0 0 0 0,0-1 0 0 0,15-7 0 0 0,54-34-4651 0 0,-51 31 2471 0 0</inkml:trace>
  <inkml:trace contextRef="#ctx0" brushRef="#br0" timeOffset="2">1350 217 2969 0 0,'-15'-4'10882'0'0,"-1"5"-7474"0"0,-6 6-4282 0 0,8-1 912 0 0,7-3-23 0 0,1 0 1 0 0,-1 0-1 0 0,1 0 0 0 0,-1 1 0 0 0,1 0 0 0 0,0 1 1 0 0,-9 8-1 0 0,-6 4-26 0 0,8-7-26 0 0,0 1 0 0 0,1 1 0 0 0,1-1 1 0 0,0 2-1 0 0,-13 17 0 0 0,12-11 6 0 0,1-1 0 0 0,1 1 0 0 0,1 1 1 0 0,1 0-1 0 0,1 0 0 0 0,0 0 0 0 0,2 1 0 0 0,0 0 1 0 0,-4 41-1 0 0,9-57 28 0 0,-2 11 4 0 0,1 0-1 0 0,1 0 0 0 0,1 1 0 0 0,0-1 0 0 0,0 0 0 0 0,2 0 0 0 0,8 28 0 0 0,-6-31 6 0 0,-2-2 15 0 0,1-1 0 0 0,0 0 0 0 0,1 0 0 0 0,0-1 0 0 0,0 0-1 0 0,1 1 1 0 0,1-2 0 0 0,11 14 0 0 0,-3-7 14 0 0,-2-2 48 0 0,27 20 1 0 0,-35-30-65 0 0,0 0 0 0 0,0 0 1 0 0,0 0-1 0 0,0-1 0 0 0,0 0 1 0 0,1 0-1 0 0,-1 0 0 0 0,1-1 1 0 0,-1 1-1 0 0,7-1 1 0 0,-4-1 34 0 0,-1 0 0 0 0,1 0 1 0 0,0-1-1 0 0,0 0 1 0 0,-1-1-1 0 0,1 0 1 0 0,-1 0-1 0 0,0 0 1 0 0,1-1-1 0 0,-1 0 1 0 0,0-1-1 0 0,-1 1 1 0 0,8-6-1 0 0,4-4 139 0 0,-1 0 0 0 0,0-1 0 0 0,20-23 1 0 0,-24 23-82 0 0,-1-2 1 0 0,-1 1 0 0 0,0-2 0 0 0,-1 1 0 0 0,9-20 0 0 0,-4 1 108 0 0,19-59-1 0 0,-24 59-115 0 0,-2-1 0 0 0,-1 0 0 0 0,-2-1-1 0 0,2-66 1 0 0,-7 79-75 0 0,-2-1 0 0 0,0 0 0 0 0,-2 1 0 0 0,0-1-1 0 0,-2 1 1 0 0,-1 0 0 0 0,-1 1 0 0 0,-11-25 0 0 0,14 37-53 0 0,-1 1 0 0 0,0 0-1 0 0,-1 0 1 0 0,0 0 0 0 0,0 1 0 0 0,-1 0 0 0 0,0 0 0 0 0,-1 1 0 0 0,-10-8 0 0 0,15 13-57 0 0,0 0 0 0 0,0 1-1 0 0,0-1 1 0 0,0 1 0 0 0,0 0-1 0 0,-1 0 1 0 0,1 0 0 0 0,-1 1 0 0 0,1 0-1 0 0,-1 0 1 0 0,0 0 0 0 0,0 0-1 0 0,1 0 1 0 0,-1 1 0 0 0,0 0 0 0 0,0 0-1 0 0,0 1 1 0 0,1-1 0 0 0,-1 1-1 0 0,0 0 1 0 0,1 0 0 0 0,-1 1 0 0 0,1-1-1 0 0,-1 1 1 0 0,-4 2 0 0 0,-56 33-3152 0 0,36-19 142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3.822"/>
    </inkml:context>
    <inkml:brush xml:id="br0">
      <inkml:brushProperty name="width" value="0.05" units="cm"/>
      <inkml:brushProperty name="height" value="0.05" units="cm"/>
      <inkml:brushProperty name="color" value="#008C3A"/>
    </inkml:brush>
  </inkml:definitions>
  <inkml:trace contextRef="#ctx0" brushRef="#br0">52 397 13299 0 0,'-5'7'261'0'0,"0"1"-1"0"0,1-1 1 0 0,0 1 0 0 0,0 0 0 0 0,1 0 0 0 0,0 0-1 0 0,0 1 1 0 0,-2 14 0 0 0,-3 25 40 0 0,3 1 0 0 0,2-1 0 0 0,4 70 0 0 0,2-92-357 0 0,0 0 0 0 0,1 0 0 0 0,2 0 0 0 0,1-1 0 0 0,0 1 0 0 0,2-2 0 0 0,24 46 0 0 0,-27-57 30 0 0,50 80-122 0 0,-46-79 136 0 0,1-1 0 0 0,0 0 0 0 0,1 0 0 0 0,17 14-1 0 0,-10-12 35 0 0,1 0 0 0 0,0 0 0 0 0,32 15 0 0 0,-40-24 26 0 0,0-1-1 0 0,0-1 1 0 0,0 0-1 0 0,0-1 1 0 0,1 0 0 0 0,-1 0-1 0 0,1-2 1 0 0,21 1 0 0 0,-20-2 44 0 0,0-1 1 0 0,-1 0-1 0 0,1-1 1 0 0,-1-1 0 0 0,1 0-1 0 0,-1-1 1 0 0,0 0-1 0 0,0-1 1 0 0,0 0-1 0 0,-1-1 1 0 0,0-1 0 0 0,0 0-1 0 0,15-12 1 0 0,-2 0 88 0 0,-2-1 1 0 0,0-1-1 0 0,-1-1 1 0 0,-2 0-1 0 0,0-2 1 0 0,-1 0-1 0 0,-2-2 1 0 0,0 0-1 0 0,-2 0 1 0 0,16-37-1 0 0,-21 34-4 0 0,0 0-1 0 0,-2 0 1 0 0,6-37 0 0 0,-10 46-97 0 0,3-19 118 0 0,-2 0 0 0 0,-2-1 0 0 0,-1 1-1 0 0,-2-1 1 0 0,-1 0 0 0 0,-10-54 0 0 0,5 62-126 0 0,-2 0 0 0 0,0 1 1 0 0,-3-1-1 0 0,0 2 0 0 0,-2-1 0 0 0,-1 2 1 0 0,-1 0-1 0 0,-21-29 0 0 0,29 50-86 0 0,1 0 1 0 0,-1 0-1 0 0,0 1 0 0 0,-1 0 1 0 0,0 0-1 0 0,0 1 0 0 0,0 0 1 0 0,-11-5-1 0 0,0 1-119 0 0,0 1 0 0 0,-38-12-1 0 0,45 18 10 0 0,-1 0-1 0 0,1 1 0 0 0,-1 1 0 0 0,1 0 0 0 0,-1 1 0 0 0,0 0 0 0 0,1 1 0 0 0,-21 4 1 0 0,-8 3-934 0 0,-50 18 0 0 0,11 4-926 0 0,-8 9-809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5.007"/>
    </inkml:context>
    <inkml:brush xml:id="br0">
      <inkml:brushProperty name="width" value="0.05" units="cm"/>
      <inkml:brushProperty name="height" value="0.05" units="cm"/>
      <inkml:brushProperty name="color" value="#008C3A"/>
    </inkml:brush>
  </inkml:definitions>
  <inkml:trace contextRef="#ctx0" brushRef="#br0">1 113 2040 0 0,'10'6'9722'0'0,"9"-3"-5828"0"0,-16-3-3794 0 0,1 0-1 0 0,0 1 0 0 0,0-1 1 0 0,0 1-1 0 0,0 0 0 0 0,5 2 0 0 0,0 1 101 0 0,0-1 0 0 0,1 0 0 0 0,15 2 0 0 0,-21-4-134 0 0,1 0 0 0 0,0-1 0 0 0,-1 0 0 0 0,1 0 0 0 0,0 0 0 0 0,0 0 0 0 0,-1-1 0 0 0,1 0 0 0 0,-1 0 0 0 0,1 0 0 0 0,5-3 0 0 0,13-6 114 0 0,1-1-29 0 0,43-27 0 0 0,-40 17-125 0 0,-23 17-34 0 0,1 0 0 0 0,1 0-1 0 0,-1 0 1 0 0,1 0 0 0 0,-1 1-1 0 0,1 0 1 0 0,0 0 0 0 0,0 0-1 0 0,11-3 1 0 0,9-3-102 0 0,-23 8-234 0 0,1-1-1 0 0,0 1 0 0 0,0-1 1 0 0,0 1-1 0 0,0 0 1 0 0,8 0-1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6.901"/>
    </inkml:context>
    <inkml:brush xml:id="br0">
      <inkml:brushProperty name="width" value="0.05" units="cm"/>
      <inkml:brushProperty name="height" value="0.05" units="cm"/>
      <inkml:brushProperty name="color" value="#008C3A"/>
    </inkml:brush>
  </inkml:definitions>
  <inkml:trace contextRef="#ctx0" brushRef="#br0">234 0 3561 0 0,'-2'8'1514'0'0,"-1"-1"0"0"0,0 0 1 0 0,0 0-1 0 0,-7 10 0 0 0,-6 13 936 0 0,10-17-1735 0 0,1 0 1 0 0,1 0-1 0 0,0 0 1 0 0,0 1-1 0 0,-1 20 0 0 0,-11 52 997 0 0,14-40-1223 0 0,1-7-208 0 0,-9 53-1 0 0,-1-8-152 0 0,7-51-100 0 0,0 0 0 0 0,-14 46 0 0 0,-12 17-19 0 0,-30 100-1338 0 0,56-177-722 0 0,-3 38 0 0 0,5-43-316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7.398"/>
    </inkml:context>
    <inkml:brush xml:id="br0">
      <inkml:brushProperty name="width" value="0.05" units="cm"/>
      <inkml:brushProperty name="height" value="0.05" units="cm"/>
      <inkml:brushProperty name="color" value="#008C3A"/>
    </inkml:brush>
  </inkml:definitions>
  <inkml:trace contextRef="#ctx0" brushRef="#br0">239 53 2280 0 0,'-8'57'6765'0'0,"-1"10"-3902"0"0,6-25-2000 0 0,-9 145 997 0 0,12-143-1638 0 0,1-1 0 0 0,10 59 0 0 0,-9-94-185 0 0,0 1-1 0 0,1 0 1 0 0,0-1 0 0 0,0 0 0 0 0,1 1 0 0 0,0-1 0 0 0,0 0 0 0 0,1-1 0 0 0,0 1 0 0 0,1-1 0 0 0,-1 0 0 0 0,1-1 0 0 0,1 1 0 0 0,-1-1 0 0 0,1 0-1 0 0,0-1 1 0 0,0 1 0 0 0,1-2 0 0 0,0 1 0 0 0,-1-1 0 0 0,2 0 0 0 0,-1 0 0 0 0,0-1 0 0 0,1 0 0 0 0,-1-1 0 0 0,1 0 0 0 0,0 0 0 0 0,15 0-1 0 0,-20-2-6 0 0,0 0-1 0 0,-1-1 0 0 0,1 1 1 0 0,0-1-1 0 0,0 0 0 0 0,-1 0 0 0 0,1-1 1 0 0,-1 1-1 0 0,1-1 0 0 0,4-2 1 0 0,21-9 225 0 0,-22 11-185 0 0,-1-1 0 0 0,0 1 0 0 0,0-1 0 0 0,0-1 1 0 0,0 1-1 0 0,0-1 0 0 0,-1 0 0 0 0,1 0 0 0 0,-1-1 0 0 0,0 1 0 0 0,-1-1 0 0 0,1 0 0 0 0,4-7 0 0 0,-2 4 31 0 0,1-1 0 0 0,-1 0 0 0 0,0-1 0 0 0,-1 1 0 0 0,0-1 0 0 0,-1-1 0 0 0,0 1 0 0 0,0-1 0 0 0,-1 0 0 0 0,-1 0 0 0 0,0 0 0 0 0,0 0 0 0 0,1-19 0 0 0,-4-1 47 0 0,-1-1 0 0 0,-1 1 1 0 0,-14-60-1 0 0,13 74-117 0 0,-1 1 3 0 0,0 0 0 0 0,-1 1 0 0 0,0-1 0 0 0,-1 1-1 0 0,-1 1 1 0 0,-1-1 0 0 0,0 1 0 0 0,0 0 0 0 0,-2 1-1 0 0,1 0 1 0 0,-2 1 0 0 0,0 0 0 0 0,0 0 0 0 0,-1 1-1 0 0,-1 1 1 0 0,-26-18 0 0 0,24 21-40 0 0,-1 0 0 0 0,0 0 1 0 0,-26-6-1 0 0,-3-1-44 0 0,23 9-139 0 0,-2 0-1 0 0,1 1 1 0 0,0 2 0 0 0,-1 0 0 0 0,1 1 0 0 0,-25 3 0 0 0,39-1 42 0 0,1-2-288 0 0,-1 1 0 0 0,1 1 1 0 0,0 0-1 0 0,-1 0 1 0 0,1 1-1 0 0,0-1 0 0 0,-1 2 1 0 0,1-1-1 0 0,0 1 0 0 0,-13 8 1 0 0,8 0-1745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7.957"/>
    </inkml:context>
    <inkml:brush xml:id="br0">
      <inkml:brushProperty name="width" value="0.05" units="cm"/>
      <inkml:brushProperty name="height" value="0.05" units="cm"/>
      <inkml:brushProperty name="color" value="#008C3A"/>
    </inkml:brush>
  </inkml:definitions>
  <inkml:trace contextRef="#ctx0" brushRef="#br0">2 1 3409 0 0,'1'8'6309'0'0,"7"8"-3986"0"0,-6-13-1560 0 0,12 23 1054 0 0,2-1 1 0 0,27 33-1 0 0,-26-33-1221 0 0,0 0-1 0 0,13 29 1 0 0,-10-18-223 0 0,14 29 40 0 0,-4 2-1 0 0,25 78 1 0 0,-6-13-593 0 0,-31-77-583 0 0,-9-17-2528 0 0,-8-33 853 0 0,-2 2-990 0 0</inkml:trace>
  <inkml:trace contextRef="#ctx0" brushRef="#br0" timeOffset="1">0 1082 5793 0 0,'10'-16'9695'0'0,"1"0"-6050"0"0,-7 10-3309 0 0,1-1 0 0 0,-1 1-1 0 0,0-1 1 0 0,5-13 0 0 0,66-172 2034 0 0,-34 96-2160 0 0,57-132-409 0 0,44-99-3011 0 0,-100 237-856 0 0,-23 48 536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8.711"/>
    </inkml:context>
    <inkml:brush xml:id="br0">
      <inkml:brushProperty name="width" value="0.05" units="cm"/>
      <inkml:brushProperty name="height" value="0.05" units="cm"/>
      <inkml:brushProperty name="color" value="#008C3A"/>
    </inkml:brush>
  </inkml:definitions>
  <inkml:trace contextRef="#ctx0" brushRef="#br0">66 273 4385 0 0,'7'14'6900'0'0,"-4"2"-4576"0"0,3 7-1104 0 0,2-3-549 0 0,0 0 0 0 0,-2 1 0 0 0,0-1 0 0 0,-2 1 0 0 0,0 0 0 0 0,1 26 0 0 0,-6 122 742 0 0,-1-145-1328 0 0,-1 0-1 0 0,-1-1 1 0 0,-1 1-1 0 0,-1-1 0 0 0,-9 23 1 0 0,-44 115-345 0 0,50-133 235 0 0,-1-9-211 0 0,9-17 69 0 0,0 0 0 0 0,0-1 0 0 0,0 1 0 0 0,0 0 0 0 0,1-1 0 0 0,-1 1 1 0 0,0 0-1 0 0,1 0 0 0 0,-1 0 0 0 0,1 0 0 0 0,0 0 0 0 0,-1 0 0 0 0,1 0 0 0 0,0 3 0 0 0,0-5 115 0 0,0 0 0 0 0,0 0 0 0 0,0 1 0 0 0,0-1 0 0 0,0 0 0 0 0,0 0-1 0 0,1 0 1 0 0,-1 0 0 0 0,0 1 0 0 0,0-1 0 0 0,0 0 0 0 0,0 0 0 0 0,0 0 0 0 0,0 0 0 0 0,0 0-1 0 0,0 1 1 0 0,0-1 0 0 0,0 0 0 0 0,1 0 0 0 0,-1 0 0 0 0,0 0 0 0 0,0 0 0 0 0,0 0 0 0 0,0 1-1 0 0,0-1 1 0 0,1 0 0 0 0,-1 0 0 0 0,0 0 0 0 0,0 0 0 0 0,0 0 0 0 0,0 0 0 0 0,1 0 0 0 0,-1 0-1 0 0,0 0 1 0 0,0 0 0 0 0,0 0 0 0 0,1 0 0 0 0,-1 0 0 0 0,8-8-2566 0 0</inkml:trace>
  <inkml:trace contextRef="#ctx0" brushRef="#br0" timeOffset="1">1150 270 6161 0 0,'18'7'10105'0'0,"8"12"-6938"0"0,5 3-2250 0 0,-25-20-776 0 0,-1-1 0 0 0,0 1 0 0 0,1-1 1 0 0,-1 0-1 0 0,1 0 0 0 0,8 0 0 0 0,-8-1-89 0 0,0 0 1 0 0,-1 1-1 0 0,1 0 0 0 0,0 0 0 0 0,-1 0 0 0 0,9 4 0 0 0,-10-4-66 0 0,0 0-1 0 0,1 0 0 0 0,-1 0 1 0 0,1-1-1 0 0,0 1 1 0 0,-1-1-1 0 0,8-1 0 0 0,16 2 6 0 0,-11 0-162 0 0,-1-1 0 0 0,0-1 0 0 0,0 0 0 0 0,0-1 0 0 0,24-7 0 0 0,-2 1-846 0 0,-23 6 427 0 0,35-9-1748 0 0,-46 10 1733 0 0,0-1 0 0 0,0 1-1 0 0,0-1 1 0 0,0 0 0 0 0,-1 0 0 0 0,1 0 0 0 0,-1 0 0 0 0,1 0-1 0 0,5-6 1 0 0,7-14-4036 0 0</inkml:trace>
  <inkml:trace contextRef="#ctx0" brushRef="#br0" timeOffset="2">1472 1 7090 0 0,'7'69'10852'0'0,"-2"-34"-10044"0"0,2-1 0 0 0,17 52 0 0 0,-14-60-727 0 0,-1 0 1 0 0,-1 1-1 0 0,-2 0 1 0 0,0 0-1 0 0,-2 0 1 0 0,2 54-1 0 0,-8-30-918 0 0,3-1-1 0 0,9 68 0 0 0,-1-83-1219 0 0,4 2 174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49.526"/>
    </inkml:context>
    <inkml:brush xml:id="br0">
      <inkml:brushProperty name="width" value="0.05" units="cm"/>
      <inkml:brushProperty name="height" value="0.05" units="cm"/>
      <inkml:brushProperty name="color" value="#008C3A"/>
    </inkml:brush>
  </inkml:definitions>
  <inkml:trace contextRef="#ctx0" brushRef="#br0">29 322 3689 0 0,'-2'-9'9377'0'0,"1"1"-5501"0"0,8-16-3201 0 0,-1 10-546 0 0,2 1 1 0 0,-1-1-1 0 0,2 2 1 0 0,0-1-1 0 0,0 1 0 0 0,16-14 1 0 0,7-8 86 0 0,-20 21-148 0 0,-1 1 1 0 0,15-10-1 0 0,-12 10-24 0 0,-8 7-25 0 0,0 0-1 0 0,0 0 1 0 0,1 1 0 0 0,0-1-1 0 0,-1 2 1 0 0,2-1 0 0 0,6-2-1 0 0,28-9 62 0 0,37-11 45 0 0,-72 24-107 0 0,0 1-1 0 0,0 0 1 0 0,0 0-1 0 0,0 1 1 0 0,0-1-1 0 0,1 1 1 0 0,-1 1-1 0 0,0 0 1 0 0,7 1 0 0 0,-11-1-9 0 0,0 0 1 0 0,0 1 0 0 0,-1-1 0 0 0,1 1 0 0 0,-1 0-1 0 0,1-1 1 0 0,-1 1 0 0 0,1 0 0 0 0,-1 0 0 0 0,0 1-1 0 0,0-1 1 0 0,0 0 0 0 0,0 1 0 0 0,-1-1 0 0 0,1 1 0 0 0,1 3-1 0 0,-1-1 14 0 0,1 0-1 0 0,-1 1 1 0 0,0 0-1 0 0,0-1 1 0 0,0 1-1 0 0,1 11 1 0 0,-2-1 9 0 0,-1-1 1 0 0,0 1-1 0 0,-1 0 1 0 0,0 0-1 0 0,-2-1 1 0 0,0 1-1 0 0,0-1 1 0 0,-2 1-1 0 0,0-1 0 0 0,-11 23 1 0 0,-112 250 187 0 0,76-134-165 0 0,20-52-54 0 0,17-53-35 0 0,2 1 0 0 0,-9 77 1 0 0,22-122 29 0 0,-1 1 0 0 0,1 0 1 0 0,0-1-1 0 0,0 1 0 0 0,1 0 1 0 0,0-1-1 0 0,0 1 0 0 0,0-1 1 0 0,1 1-1 0 0,-1-1 0 0 0,1 0 1 0 0,1 1-1 0 0,4 8 0 0 0,-5-12 3 0 0,0 1-1 0 0,-1-1 0 0 0,1 0 0 0 0,0 0 0 0 0,0 0 0 0 0,0 0 0 0 0,0 0 0 0 0,0-1 0 0 0,0 1 0 0 0,1 0 0 0 0,-1-1 0 0 0,1 0 0 0 0,-1 0 0 0 0,1 1 0 0 0,-1-2 0 0 0,1 1 0 0 0,0 0 0 0 0,-1 0 0 0 0,1-1 0 0 0,0 1 0 0 0,-1-1 0 0 0,1 0 0 0 0,0 0 0 0 0,0 0 0 0 0,0 0 0 0 0,-1-1 0 0 0,1 1 1 0 0,0-1-1 0 0,-1 1 0 0 0,4-2 0 0 0,1-1 2 0 0,0-1 0 0 0,0 1 0 0 0,-1-1 0 0 0,1 0 0 0 0,9-9 0 0 0,9-5 9 0 0,-10 9 18 0 0,-1 0 0 0 0,-1-1 0 0 0,1-1 0 0 0,-2 0 0 0 0,0-1 0 0 0,0-1 0 0 0,-1 1 0 0 0,0-2 0 0 0,-1 0 0 0 0,-1 0 0 0 0,0 0 0 0 0,-1-1 0 0 0,-1 0 0 0 0,0-1 0 0 0,-1 0 0 0 0,7-30 0 0 0,17-112 441 0 0,-28 142-367 0 0,0-1 0 0 0,-2 0-1 0 0,0 1 1 0 0,-1-1 0 0 0,0 0 0 0 0,-1 1 0 0 0,-6-20 0 0 0,5 27-42 0 0,-1 0 0 0 0,-1 0-1 0 0,0 0 1 0 0,0 1 0 0 0,0 0 0 0 0,-1 0 0 0 0,-1 0 0 0 0,1 1 0 0 0,-1 0 0 0 0,0 0 0 0 0,-11-7 0 0 0,-15-9-128 0 0,-1 3 1 0 0,-55-26 0 0 0,-78-22-1056 0 0,135 56 836 0 0,5 1-653 0 0,0-2 0 0 0,1 0 1 0 0,-27-19-1 0 0,50 29 344 0 0,0 1 0 0 0,0 0 1 0 0,1-1-1 0 0,-1 0 0 0 0,1 0 1 0 0,-4-5-1 0 0,0-3-2500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50.458"/>
    </inkml:context>
    <inkml:brush xml:id="br0">
      <inkml:brushProperty name="width" value="0.05" units="cm"/>
      <inkml:brushProperty name="height" value="0.05" units="cm"/>
      <inkml:brushProperty name="color" value="#008C3A"/>
    </inkml:brush>
  </inkml:definitions>
  <inkml:trace contextRef="#ctx0" brushRef="#br0">0 428 5105 0 0,'7'33'10168'0'0,"11"16"-6944"0"0,0-2-2308 0 0,-12-33-622 0 0,-1 1-1 0 0,14 22 0 0 0,-10-21-261 0 0,12 32-1 0 0,29 64 249 0 0,-45-101-258 0 0,0 0 0 0 0,0 0-1 0 0,11 15 1 0 0,-2-4-23 0 0,-3-3-122 0 0,2-1 0 0 0,0-1 0 0 0,25 25-1 0 0,-9-9-582 0 0,-25-29 302 0 0,-1-1 0 0 0,1 0 0 0 0,0 1-1 0 0,0-1 1 0 0,0-1 0 0 0,1 1 0 0 0,-1-1 0 0 0,1 0 0 0 0,-1 0 0 0 0,1 0 0 0 0,0 0 0 0 0,0-1 0 0 0,-1 0 0 0 0,1 0 0 0 0,0 0-1 0 0,9 0 1 0 0,6 4-1895 0 0</inkml:trace>
  <inkml:trace contextRef="#ctx0" brushRef="#br0" timeOffset="1">75 1086 5705 0 0,'0'-15'8689'0'0,"0"0"-4373"0"0,1 1-3677 0 0,0 1 1 0 0,0-1-1 0 0,5-14 0 0 0,-1 7-336 0 0,67-236 1604 0 0,25-8-2046 0 0,2-5-2881 0 0,-94 256 2645 0 0,49-105-4514 0 0,-32 79 1509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07.156"/>
    </inkml:context>
    <inkml:brush xml:id="br0">
      <inkml:brushProperty name="width" value="0.05" units="cm"/>
      <inkml:brushProperty name="height" value="0.05" units="cm"/>
      <inkml:brushProperty name="color" value="#008C3A"/>
    </inkml:brush>
  </inkml:definitions>
  <inkml:trace contextRef="#ctx0" brushRef="#br0">169 0 4785 0 0,'10'14'8910'0'0,"-6"4"-6718"0"0,-6 19-1633 0 0,-22 54 168 0 0,14-57-644 0 0,-18 48 7 0 0,-22 135-31 0 0,-12 102 212 0 0,58-292-191 0 0,2 0 0 0 0,1 0 0 0 0,1 0 0 0 0,2 0 0 0 0,0 0 1 0 0,2 0-1 0 0,1 0 0 0 0,1-1 0 0 0,1 0 0 0 0,11 28 0 0 0,-8-31-5 0 0,1 1-1 0 0,0-2 0 0 0,2 0 0 0 0,1 0 0 0 0,0-1 1 0 0,2 0-1 0 0,0-2 0 0 0,25 24 0 0 0,-33-36-72 0 0,1 0 0 0 0,-1 0-1 0 0,1-1 1 0 0,0 0 0 0 0,1-1-1 0 0,0 1 1 0 0,0-2-1 0 0,10 4 1 0 0,8 1-145 0 0,55 11 0 0 0,-70-18-10 0 0,1-1 0 0 0,-1-1 0 0 0,0 0 0 0 0,1 0 1 0 0,-1-1-1 0 0,24-5 0 0 0,2-3-542 0 0,-11 4-1155 0 0,34-13-1 0 0,-25-1-1563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51.320"/>
    </inkml:context>
    <inkml:brush xml:id="br0">
      <inkml:brushProperty name="width" value="0.05" units="cm"/>
      <inkml:brushProperty name="height" value="0.05" units="cm"/>
      <inkml:brushProperty name="color" value="#008C3A"/>
    </inkml:brush>
  </inkml:definitions>
  <inkml:trace contextRef="#ctx0" brushRef="#br0">5 712 6201 0 0,'-4'4'10030'0'0,"4"-3"-9844"0"0,8 10 1976 0 0,11 7-1646 0 0,-16-16-389 0 0,-1 0 0 0 0,0 0 0 0 0,0-1 0 0 0,1 1 0 0 0,-1-1 0 0 0,1 1 0 0 0,-1-1 0 0 0,1 0 0 0 0,-1 0 0 0 0,1 0 0 0 0,0 0 0 0 0,0-1 1 0 0,-1 1-1 0 0,5-1 0 0 0,-3 0-105 0 0,0-1 1 0 0,-1 0 0 0 0,1 0 0 0 0,0 0 0 0 0,0 0-1 0 0,-1-1 1 0 0,1 1 0 0 0,4-3 0 0 0,53-18-56 0 0,-39 13 20 0 0,0 0 0 0 0,0 1 1 0 0,1 2-1 0 0,24-5 1 0 0,-31 7-19 0 0,0-1-1 0 0,0 0 1 0 0,29-15 0 0 0,-7 3-31 0 0,-2-2 8 0 0,-32 16 47 0 0,0 0 0 0 0,0 0-1 0 0,1 0 1 0 0,-1 1 0 0 0,1 0-1 0 0,0 0 1 0 0,-1 0 0 0 0,1 0-1 0 0,0 1 1 0 0,0 0-1 0 0,0 0 1 0 0,0 0 0 0 0,0 1-1 0 0,9-1 1 0 0,-14 1 7 0 0,0 1-1 0 0,1-1 0 0 0,-1 0 1 0 0,0 0-1 0 0,1 0 1 0 0,-1 0-1 0 0,0 1 0 0 0,0-1 1 0 0,1 0-1 0 0,-1 0 1 0 0,0 1-1 0 0,0-1 0 0 0,1 0 1 0 0,-1 0-1 0 0,0 1 1 0 0,0-1-1 0 0,0 0 1 0 0,0 0-1 0 0,1 1 0 0 0,-1-1 1 0 0,0 0-1 0 0,0 1 1 0 0,0-1-1 0 0,0 0 0 0 0,0 1 1 0 0,0-1-1 0 0,0 0 1 0 0,0 1-1 0 0,0-1 1 0 0,0 0-1 0 0,0 1 0 0 0,0-1 1 0 0,0 0-1 0 0,0 1 1 0 0,0-1-1 0 0,0 0 0 0 0,0 1 1 0 0,-1-1-1 0 0,1 0 1 0 0,0 1-1 0 0,0-1 0 0 0,0 0 1 0 0,-1 1-1 0 0,-13 22 35 0 0,-73 77 114 0 0,7-19 46 0 0,30-25-77 0 0,29-33-24 0 0,-29 39-1 0 0,41-47-59 0 0,2 0 0 0 0,-1 0-1 0 0,2 0 1 0 0,0 1 0 0 0,-4 20-1 0 0,1-6 26 0 0,6-21-48 0 0,1 0 1 0 0,0 0 0 0 0,0 0 0 0 0,1 0 0 0 0,0 0-1 0 0,0 1 1 0 0,1-1 0 0 0,3 18 0 0 0,-2-22-19 0 0,0 1 1 0 0,1 0 0 0 0,-1-1-1 0 0,1 1 1 0 0,1-1 0 0 0,-1 0-1 0 0,1 0 1 0 0,0 0 0 0 0,0 0 0 0 0,1 0-1 0 0,-1 0 1 0 0,1-1 0 0 0,0 0-1 0 0,0 0 1 0 0,5 4 0 0 0,2 0-35 0 0,0 0 1 0 0,0 0 0 0 0,17 6 0 0 0,-24-11 15 0 0,1-1 1 0 0,0 0-1 0 0,0 0 1 0 0,0-1-1 0 0,0 0 1 0 0,0 1-1 0 0,0-2 1 0 0,1 1-1 0 0,-1-1 1 0 0,0 1-1 0 0,9-2 1 0 0,-7 0-17 0 0,0-1-18 0 0,0 1 1 0 0,0 0-1 0 0,0 1 1 0 0,0-1-1 0 0,0 1 1 0 0,9 2-1 0 0,-7-1-86 0 0,1-1 1 0 0,-1 0-1 0 0,1 0 1 0 0,-1-1-1 0 0,1 0 0 0 0,-1 0 1 0 0,0-1-1 0 0,13-4 1 0 0,9-6-825 0 0,32-15 0 0 0,-20 8-513 0 0,-3 3-625 0 0,2-14-604 0 0</inkml:trace>
  <inkml:trace contextRef="#ctx0" brushRef="#br0" timeOffset="1">1726 1 9170 0 0,'18'31'8987'0'0,"9"10"-6668"0"0,-6-9-1348 0 0,-13-22-835 0 0,0-1 0 0 0,1 0 0 0 0,0-1-1 0 0,1 0 1 0 0,14 10 0 0 0,-18-15-156 0 0,0 1 1 0 0,1-1-1 0 0,0-1 0 0 0,-1 1 0 0 0,1-1 1 0 0,0 0-1 0 0,0-1 0 0 0,1 1 0 0 0,-1-2 1 0 0,0 1-1 0 0,0-1 0 0 0,0 0 0 0 0,1 0 1 0 0,-1-1-1 0 0,0 0 0 0 0,0 0 0 0 0,0-1 1 0 0,0 0-1 0 0,0 0 0 0 0,7-4 0 0 0,-2 2-350 0 0,1 0 0 0 0,22-4 0 0 0,3 0-1144 0 0,-34 6 1048 0 0,1 1 0 0 0,0 0 0 0 0,0 0 0 0 0,0 0 0 0 0,0 1 0 0 0,5-1 0 0 0,11-1-1844 0 0</inkml:trace>
  <inkml:trace contextRef="#ctx0" brushRef="#br0" timeOffset="2">1237 747 6521 0 0,'9'7'7701'0'0,"-2"1"-4602"0"0,14 10-1699 0 0,-9-11-1206 0 0,0 0 1 0 0,0-1-1 0 0,0-1 0 0 0,1 0 0 0 0,0 0 0 0 0,0-2 0 0 0,0 1 0 0 0,1-2 0 0 0,-1 0 0 0 0,1 0 0 0 0,-1-1 0 0 0,1-1 1 0 0,26-3-1 0 0,-21 0-413 0 0,0-1 0 0 0,-1 0 0 0 0,1-2 0 0 0,-1 0 0 0 0,0-1 0 0 0,-1-1 0 0 0,0 0 0 0 0,0-1 0 0 0,22-17 0 0 0,91-68-5023 0 0,-85 58 2181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1:52.066"/>
    </inkml:context>
    <inkml:brush xml:id="br0">
      <inkml:brushProperty name="width" value="0.05" units="cm"/>
      <inkml:brushProperty name="height" value="0.05" units="cm"/>
      <inkml:brushProperty name="color" value="#008C3A"/>
    </inkml:brush>
  </inkml:definitions>
  <inkml:trace contextRef="#ctx0" brushRef="#br0">0 467 4641 0 0,'5'4'13200'0'0,"12"-7"-10324"0"0,-2 0-3367 0 0,-13 3 492 0 0,23-4-4 0 0,38-12 1 0 0,-35 9-32 0 0,-24 6 27 0 0,1 1 1 0 0,-1-1-1 0 0,0 0 0 0 0,-1-1 0 0 0,1 1 0 0 0,0-1 1 0 0,0 1-1 0 0,-1-1 0 0 0,5-3 0 0 0,2-1-9 0 0,1 1 0 0 0,0 0-1 0 0,0 0 1 0 0,17-4 0 0 0,-18 6 11 0 0,-1 0 0 0 0,1-1 1 0 0,-1 0-1 0 0,1 0 0 0 0,-2-1 0 0 0,15-9 1 0 0,-20 12 5 0 0,0 0 1 0 0,0 0 0 0 0,0 0 0 0 0,0 0 0 0 0,1 1 0 0 0,-1-1 0 0 0,0 1 0 0 0,1 0-1 0 0,-1 0 1 0 0,1 0 0 0 0,-1 1 0 0 0,1-1 0 0 0,0 1 0 0 0,-1 0 0 0 0,1 0 0 0 0,-1 0-1 0 0,1 0 1 0 0,6 2 0 0 0,3 1 48 0 0,-1 1 0 0 0,1 0 1 0 0,20 10-1 0 0,-32-14-43 0 0,0 1 1 0 0,0 0 0 0 0,0-1-1 0 0,1 1 1 0 0,-1 0 0 0 0,0 0-1 0 0,0 0 1 0 0,0 0 0 0 0,0 0-1 0 0,0 0 1 0 0,-1 0 0 0 0,1 0-1 0 0,0 0 1 0 0,0 1-1 0 0,-1-1 1 0 0,1 0 0 0 0,-1 0-1 0 0,1 1 1 0 0,-1-1 0 0 0,1 0-1 0 0,-1 1 1 0 0,0-1 0 0 0,0 0-1 0 0,1 1 1 0 0,-1-1 0 0 0,0 0-1 0 0,0 1 1 0 0,-1-1 0 0 0,1 1-1 0 0,0-1 1 0 0,0 0 0 0 0,-1 1-1 0 0,1-1 1 0 0,-1 0 0 0 0,1 1-1 0 0,-1 0 1 0 0,-4 8 38 0 0,1-1-1 0 0,-1 1 1 0 0,-12 15 0 0 0,11-16-22 0 0,-19 29 48 0 0,-21 31-21 0 0,-50 102 0 0 0,42-69-99 0 0,-4 5-15 0 0,47-83 43 0 0,0 1 0 0 0,2 0 0 0 0,-8 30 0 0 0,15-45 9 0 0,1-1-1 0 0,-1 1 1 0 0,2 0-1 0 0,-1 0 1 0 0,1 0-1 0 0,1 0 1 0 0,0 0-1 0 0,0-1 1 0 0,1 1 0 0 0,0 0-1 0 0,6 16 1 0 0,-6-23 5 0 0,-1 0 1 0 0,1 0 0 0 0,0 0 0 0 0,0 0-1 0 0,0 0 1 0 0,1 0 0 0 0,-1 0-1 0 0,1-1 1 0 0,-1 1 0 0 0,1-1-1 0 0,0 0 1 0 0,0 0 0 0 0,0 0 0 0 0,0 0-1 0 0,1 0 1 0 0,-1-1 0 0 0,0 1-1 0 0,1-1 1 0 0,6 2 0 0 0,16 7-32 0 0,-20-7 31 0 0,1-1 1 0 0,-1 0-1 0 0,1 0 1 0 0,0-1-1 0 0,-1 0 1 0 0,1 0-1 0 0,0-1 1 0 0,0 1-1 0 0,0-1 1 0 0,12-2-1 0 0,0-1 9 0 0,0-1-1 0 0,29-10 1 0 0,-38 11 10 0 0,0 0-1 0 0,0-1 1 0 0,0 0 0 0 0,-1-1 0 0 0,0 1 0 0 0,0-2 0 0 0,0 1 0 0 0,-1-2-1 0 0,1 1 1 0 0,11-12 0 0 0,-14 11 13 0 0,1-1 0 0 0,-1 1 0 0 0,0-1 0 0 0,-1 0 0 0 0,8-15 0 0 0,-10 18-4 0 0,-1-1-1 0 0,0 1 1 0 0,-1-1 0 0 0,1 0 0 0 0,-1 0 0 0 0,-1 0 0 0 0,1 0 0 0 0,-1 1 0 0 0,0-1 0 0 0,0 0 0 0 0,-1-7 0 0 0,-3-4 73 0 0,0 0 0 0 0,-1 1 1 0 0,0 0-1 0 0,-12-24 0 0 0,0 1 56 0 0,-12-24 99 0 0,17 39-122 0 0,-14-40-1 0 0,-11-84 78 0 0,-10-29-94 0 0,40 157-254 0 0,0 1 0 0 0,-2 1 0 0 0,0 0 0 0 0,-2 0 0 0 0,0 1 0 0 0,0 0 0 0 0,-15-15 0 0 0,25 31 114 0 0,-132-135-5702 0 0,106 116 2504 0 0</inkml:trace>
  <inkml:trace contextRef="#ctx0" brushRef="#br0" timeOffset="1">1901 0 4185 0 0,'2'25'7215'0'0,"-1"-21"-6858"0"0,-1 1-1 0 0,1-1 0 0 0,-1 1 1 0 0,0 0-1 0 0,0-1 1 0 0,-2 6-1 0 0,-1 5 93 0 0,-1-1 1 0 0,-1 1-1 0 0,-1-1 1 0 0,0-1-1 0 0,-15 25 0 0 0,-45 57 893 0 0,54-79-1166 0 0,-134 204 1351 0 0,109-160-1376 0 0,-120 234 74 0 0,149-277-206 0 0,0 1-1 0 0,2 0 0 0 0,-1 1 1 0 0,2-1-1 0 0,1 1 1 0 0,0 0-1 0 0,2 0 1 0 0,0 1-1 0 0,1 33 0 0 0,1-50-6 0 0,0 0 0 0 0,1-1 0 0 0,-1 1-1 0 0,1 0 1 0 0,0 0 0 0 0,0 0 0 0 0,0-1 0 0 0,0 1-1 0 0,0 0 1 0 0,1-1 0 0 0,-1 1 0 0 0,1-1-1 0 0,0 1 1 0 0,-1-1 0 0 0,1 0 0 0 0,0 0 0 0 0,0 0-1 0 0,3 2 1 0 0,-1-2 4 0 0,-1 0 0 0 0,1 0-1 0 0,0 0 1 0 0,0-1 0 0 0,0 1 0 0 0,0-1 0 0 0,0 0-1 0 0,0 0 1 0 0,0-1 0 0 0,0 1 0 0 0,7-1-1 0 0,1 0 25 0 0,0-1-1 0 0,1-1 1 0 0,-1 0 0 0 0,0-1-1 0 0,0 0 1 0 0,0 0-1 0 0,19-10 1 0 0,-17 5 7 0 0,0 0 1 0 0,0-1-1 0 0,-1-1 1 0 0,0 0-1 0 0,-1-1 0 0 0,12-13 1 0 0,-2 1 96 0 0,35-51 0 0 0,-14 6 111 0 0,-2-3-1 0 0,58-140 1 0 0,-88 179-188 0 0,0-1 0 0 0,-2 0 0 0 0,-2-1 0 0 0,-1 0 0 0 0,-1-1 0 0 0,0-41 1 0 0,-5 52-54 0 0,-1-1 0 0 0,-6-32 1 0 0,5 45-55 0 0,-1 1 0 0 0,1 0 1 0 0,-2 0-1 0 0,0 0 0 0 0,0 1 0 0 0,-1-1 1 0 0,-8-13-1 0 0,8 18-111 0 0,0-1 0 0 0,0 1 1 0 0,-1 1-1 0 0,0-1 0 0 0,0 1 1 0 0,0 0-1 0 0,0 0 0 0 0,-1 0 1 0 0,0 1-1 0 0,0 0 0 0 0,-14-5 1 0 0,6 4-697 0 0,1 1 0 0 0,-1 0 1 0 0,0 1-1 0 0,0 0 0 0 0,-23 0 1 0 0,7 2-2216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6:18.774"/>
    </inkml:context>
    <inkml:brush xml:id="br0">
      <inkml:brushProperty name="width" value="0.05" units="cm"/>
      <inkml:brushProperty name="height" value="0.05" units="cm"/>
      <inkml:brushProperty name="color" value="#008C3A"/>
    </inkml:brush>
  </inkml:definitions>
  <inkml:trace contextRef="#ctx0" brushRef="#br0">180 975 10410 0 0,'-8'-16'9920'0'0,"6"14"-9736"0"0,0 0 0 0 0,0 0 0 0 0,0 0 0 0 0,0 0 0 0 0,0 1 0 0 0,0-1 0 0 0,-1 0-1 0 0,1 1 1 0 0,-1 0 0 0 0,1-1 0 0 0,-1 1 0 0 0,1 0 0 0 0,-5-1 0 0 0,4 2-148 0 0,0 0 0 0 0,0 0 0 0 0,0 0-1 0 0,0 0 1 0 0,0 0 0 0 0,0 1 0 0 0,0-1 0 0 0,0 1 0 0 0,0 0 0 0 0,0 0 0 0 0,0 0-1 0 0,0 0 1 0 0,1 0 0 0 0,-1 1 0 0 0,0-1 0 0 0,1 1 0 0 0,-1 0 0 0 0,1 0 0 0 0,0 0-1 0 0,0 0 1 0 0,-4 4 0 0 0,-2 4-41 0 0,1 0-1 0 0,0 1 1 0 0,1 0 0 0 0,-5 12 0 0 0,6-14-9 0 0,0 2 12 0 0,1 1-1 0 0,0-1 0 0 0,1 1 1 0 0,-3 19-1 0 0,2-7 6 0 0,3-15 2 0 0,0 0 1 0 0,1 0-1 0 0,0 1 1 0 0,1-1-1 0 0,0 0 1 0 0,0-1-1 0 0,5 18 0 0 0,-2-13 2 0 0,-4-11-4 0 0,1 0 0 0 0,0 0 0 0 0,-1 0 0 0 0,1 0 0 0 0,0 0 0 0 0,0-1-1 0 0,0 1 1 0 0,1 0 0 0 0,-1 0 0 0 0,0-1 0 0 0,1 1 0 0 0,-1-1 0 0 0,1 0-1 0 0,-1 1 1 0 0,1-1 0 0 0,0 0 0 0 0,0 0 0 0 0,-1 0 0 0 0,1 0 0 0 0,0 0-1 0 0,0 0 1 0 0,0-1 0 0 0,0 1 0 0 0,0 0 0 0 0,3-1 0 0 0,4 2 10 0 0,-1-1 0 0 0,1-1 0 0 0,0 1 0 0 0,15-3 0 0 0,-12 1 0 0 0,1-2-1 0 0,-1 1 1 0 0,1-2-1 0 0,-1 0 1 0 0,0 0-1 0 0,19-10 1 0 0,68-45 88 0 0,-78 45-79 0 0,215-160 402 0 0,-14-18 135 0 0,-39 31-118 0 0,-37 21-232 0 0,-44 39-151 0 0,20-23-113 0 0,26-22-333 0 0,-23 38-1955 0 0,-89 84 1118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6:19.198"/>
    </inkml:context>
    <inkml:brush xml:id="br0">
      <inkml:brushProperty name="width" value="0.05" units="cm"/>
      <inkml:brushProperty name="height" value="0.05" units="cm"/>
      <inkml:brushProperty name="color" value="#008C3A"/>
    </inkml:brush>
  </inkml:definitions>
  <inkml:trace contextRef="#ctx0" brushRef="#br0">63 1014 9474 0 0,'-1'18'9444'0'0,"-1"0"-5496"0"0,-7 31-5291 0 0,8-41 2394 0 0,-3 9-823 0 0,-12 30 0 0 0,2-2 71 0 0,10-31-193 0 0,-6 37 206 0 0,9-49-272 0 0,1 0 0 0 0,0 1-1 0 0,0-1 1 0 0,0 1 0 0 0,0-1-1 0 0,0 0 1 0 0,1 1 0 0 0,-1-1-1 0 0,0 0 1 0 0,1 1 0 0 0,0-1-1 0 0,0 0 1 0 0,0 0 0 0 0,0 0-1 0 0,0 1 1 0 0,0-1 0 0 0,2 3-1 0 0,-1-4-11 0 0,-1-1-1 0 0,0 1 1 0 0,0 0 0 0 0,1-1-1 0 0,-1 1 1 0 0,0-1 0 0 0,0 1-1 0 0,1-1 1 0 0,-1 1 0 0 0,1-1-1 0 0,-1 0 1 0 0,0 0-1 0 0,1 0 1 0 0,-1 0 0 0 0,1 0-1 0 0,-1 0 1 0 0,0 0 0 0 0,1 0-1 0 0,-1 0 1 0 0,1-1-1 0 0,-1 1 1 0 0,0 0 0 0 0,3-2-1 0 0,37-18 333 0 0,-18 9-88 0 0,14-8 3 0 0,0-1 0 0 0,-2-2-1 0 0,47-37 1 0 0,-51 37-179 0 0,35-27 63 0 0,267-200 257 0 0,-162 111-500 0 0,512-433-2382 0 0,-520 424-673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7:34.899"/>
    </inkml:context>
    <inkml:brush xml:id="br0">
      <inkml:brushProperty name="width" value="0.05" units="cm"/>
      <inkml:brushProperty name="height" value="0.05" units="cm"/>
      <inkml:brushProperty name="color" value="#008C3A"/>
    </inkml:brush>
  </inkml:definitions>
  <inkml:trace contextRef="#ctx0" brushRef="#br0">1882 536 3161 0 0,'-11'-18'2149'0'0,"3"5"-1247"0"0,0-1 0 0 0,0 1 0 0 0,-2 1 0 0 0,0-1 0 0 0,0 2 0 0 0,-16-15 0 0 0,-2 5-235 0 0,0 2 0 0 0,-1 0 0 0 0,-1 2 0 0 0,-39-16 0 0 0,12 10-240 0 0,-88-23 0 0 0,105 38-216 0 0,-65-7 0 0 0,55 10-72 0 0,27 2-52 0 0,-1 1 0 0 0,1 1 0 0 0,-1 1 0 0 0,1 2 0 0 0,-1 0-1 0 0,-42 10 1 0 0,-9 7 134 0 0,-92 29 270 0 0,143-39-410 0 0,0 0-1 0 0,0 2 1 0 0,1 1 0 0 0,-36 26-1 0 0,-14 22 47 0 0,28-20-55 0 0,17-16-43 0 0,1 2 0 0 0,1 1 1 0 0,2 0-1 0 0,-42 63 0 0 0,26-24-26 0 0,-43 98 0 0 0,57-103-27 0 0,-33 121 0 0 0,4 72-59 0 0,31-91-1 0 0,-5 211 0 0 0,27 249-48 0 0,3-595 128 0 0,62 632-57 0 0,-48-562 44 0 0,3-1 1 0 0,6 0 0 0 0,65 174-1 0 0,-84-257 16 0 0,86 189-23 0 0,-73-171 21 0 0,1-1-1 0 0,1-1 1 0 0,2 0-1 0 0,33 36 1 0 0,-8-17 0 0 0,12 15 6 0 0,2-4-1 0 0,113 89 1 0 0,-125-116 24 0 0,1-1 0 0 0,1-3 0 0 0,2-2 0 0 0,0-2 0 0 0,110 33 0 0 0,-44-31 44 0 0,-62-16-33 0 0,-19-3-12 0 0,25 7 63 0 0,2-3 0 0 0,120 6 0 0 0,26-21 186 0 0,239-36 1 0 0,209-71 121 0 0,-18-58-202 0 0,-590 153-185 0 0,625-217 76 0 0,-276 49 34 0 0,-17-23 69 0 0,-337 181-164 0 0,430-272 418 0 0,-31-35 366 0 0,-331 237-406 0 0,-5-4 0 0 0,123-145 0 0 0,-192 196-220 0 0,-2-1-1 0 0,-2-2 1 0 0,-2-1-1 0 0,31-67 1 0 0,-52 90-81 0 0,-1-1 0 0 0,-1-1 0 0 0,-2 1 1 0 0,-1-2-1 0 0,-1 1 0 0 0,-2-1 0 0 0,-1 0 1 0 0,-1-46-1 0 0,-3 48-31 0 0,-1 1 0 0 0,-1-1 0 0 0,-2 1 0 0 0,-1 0 0 0 0,-1 0 0 0 0,-1 0 0 0 0,-2 1 1 0 0,-1 0-1 0 0,-18-35 0 0 0,1 6 13 0 0,-3 1 0 0 0,-43-60 0 0 0,13 42-39 0 0,-70-67 0 0 0,114 125-42 0 0,-62-61-18 0 0,-97-73-1 0 0,-97-52-91 0 0,207 155 76 0 0,-196-117-142 0 0,-9 26-4 0 0,-246-90-351 0 0,343 163 209 0 0,-194-44 1 0 0,314 96 264 0 0,-282-63-360 0 0,-12 24-160 0 0,-178 28-512 0 0,395 28 499 0 0,-1 5 0 0 0,-136 28 0 0 0,-6 25-789 0 0,270-62 1361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7:37.394"/>
    </inkml:context>
    <inkml:brush xml:id="br0">
      <inkml:brushProperty name="width" value="0.05" units="cm"/>
      <inkml:brushProperty name="height" value="0.05" units="cm"/>
      <inkml:brushProperty name="color" value="#008C3A"/>
    </inkml:brush>
  </inkml:definitions>
  <inkml:trace contextRef="#ctx0" brushRef="#br0">67 795 13235 0 0,'-12'2'7537'0'0,"0"-5"-5392"0"0,4-2-1377 0 0,-13 1 88 0 0,7-17 16 0 0,16-2-247 0 0,-2 0-193 0 0,24-23-112 0 0,-6 1-104 0 0,17-10-104 0 0,-1 0-112 0 0,32-8-184 0 0,-2-6-32 0 0,-11 7 32 0 0,23-19-528 0 0,5-5-265 0 0,4 2-1295 0 0,-1 13-1049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7:37.689"/>
    </inkml:context>
    <inkml:brush xml:id="br0">
      <inkml:brushProperty name="width" value="0.05" units="cm"/>
      <inkml:brushProperty name="height" value="0.05" units="cm"/>
      <inkml:brushProperty name="color" value="#008C3A"/>
    </inkml:brush>
  </inkml:definitions>
  <inkml:trace contextRef="#ctx0" brushRef="#br0">1 747 15291 0 0,'10'-29'8010'0'0,"-1"3"-5722"0"0,13-27-1823 0 0,-10 10-273 0 0,35-57-432 0 0,-1-2-345 0 0,-4 10-327 0 0,30-44-488 0 0,25-29-881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7:49.428"/>
    </inkml:context>
    <inkml:brush xml:id="br0">
      <inkml:brushProperty name="width" value="0.05" units="cm"/>
      <inkml:brushProperty name="height" value="0.05" units="cm"/>
      <inkml:brushProperty name="color" value="#008C3A"/>
    </inkml:brush>
  </inkml:definitions>
  <inkml:trace contextRef="#ctx0" brushRef="#br0">1260 2658 4897 0 0,'-61'-7'7845'0'0,"-29"6"-6574"0"0,49 2-529 0 0,26-1-628 0 0,0 2-1 0 0,0-1 1 0 0,1 2-1 0 0,-1 0 1 0 0,-27 10-1 0 0,-65 35 173 0 0,85-36-272 0 0,1 1 0 0 0,0 1 0 0 0,1 0 1 0 0,-25 25-1 0 0,3-3-13 0 0,19-15-23 0 0,0 1 0 0 0,1 2 0 0 0,-34 47 0 0 0,-42 84-123 0 0,47-66-18 0 0,4 2 1 0 0,-63 174 0 0 0,77-170 70 0 0,-75 265-291 0 0,69-150 125 0 0,9 2 0 0 0,-4 422 1 0 0,76-69-18 0 0,-22-411 194 0 0,64 243 1 0 0,-37-235 44 0 0,84 192 1 0 0,-87-258 14 0 0,3-3-1 0 0,5-1 1 0 0,74 101-1 0 0,79 55-80 0 0,-188-229 91 0 0,19 22-27 0 0,3-3-1 0 0,55 44 0 0 0,87 48-59 0 0,-141-103 79 0 0,73 51-87 0 0,222 111 1 0 0,-83-81 88 0 0,278 78 1 0 0,17-52 84 0 0,-422-109-54 0 0,1172 169 112 0 0,-998-168-106 0 0,1100 76 32 0 0,-996-85-52 0 0,941 20 0 0 0,-985-36 0 0 0,247-4 10 0 0,-308-15 9 0 0,495-24 26 0 0,-283 16-7 0 0,-67-5 11 0 0,100-4 66 0 0,729-43 156 0 0,-1221 74-261 0 0,1253-126 129 0 0,-1110 105-112 0 0,490-76 99 0 0,-71-21 24 0 0,95-22 53 0 0,-610 123-176 0 0,450-101 20 0 0,-78 3 16 0 0,-210 50 29 0 0,-185 51-48 0 0,315-94 213 0 0,-32-30 102 0 0,-269 105-243 0 0,227-107 318 0 0,-210 93-299 0 0,-62 31-76 0 0,74-36 161 0 0,114-71 0 0 0,15-45 90 0 0,-129 86-133 0 0,29-18 150 0 0,189-175-1 0 0,-137 71 107 0 0,-138 141-290 0 0,1-2 116 0 0,-3-4-1 0 0,93-149 1 0 0,-95 120 101 0 0,81-199-1 0 0,-114 232-259 0 0,-2 0 0 0 0,15-88-1 0 0,2-141 121 0 0,-36 219-134 0 0,-10-132 0 0 0,5 187-75 0 0,-7-85 41 0 0,-4 0 0 0 0,-54-204 0 0 0,37 207-43 0 0,-64-148 1 0 0,-53-23 0 0 0,-22 9 2 0 0,93 159 12 0 0,-4 4-1 0 0,-138-140 0 0 0,85 117 27 0 0,-178-133 0 0 0,-108-46 20 0 0,105 110-34 0 0,-4 27-42 0 0,274 147 2 0 0,28 14 2 0 0,-464-229-79 0 0,-318-90-64 0 0,-163 22-58 0 0,838 272 183 0 0,-867-213-228 0 0,279 122 49 0 0,597 106 166 0 0,-1214-137-433 0 0,-124 101-319 0 0,-129 124-619 0 0,656 46-125 0 0,757-93 1201 0 0,-839 159-1834 0 0,-118 92 114 0 0,357-58 601 0 0,9 25 834 0 0,-906 356 899 0 0,1171-401-62 0 0,-26 30-340 0 0,-17 5-1297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7:55.848"/>
    </inkml:context>
    <inkml:brush xml:id="br0">
      <inkml:brushProperty name="width" value="0.05" units="cm"/>
      <inkml:brushProperty name="height" value="0.05" units="cm"/>
      <inkml:brushProperty name="color" value="#008C3A"/>
    </inkml:brush>
  </inkml:definitions>
  <inkml:trace contextRef="#ctx0" brushRef="#br0">72 1716 12171 0 0,'-18'27'9072'0'0,"-19"34"-6321"0"0,34-57-2566 0 0,1 0-1 0 0,0 0 0 0 0,0 0 0 0 0,0 0 0 0 0,1 0 1 0 0,0 0-1 0 0,-1 1 0 0 0,0 5 0 0 0,3-9-159 0 0,-1-1 0 0 0,0 1 0 0 0,1-1 0 0 0,-1 0 0 0 0,0 1 0 0 0,1-1 0 0 0,-1 1-1 0 0,0-1 1 0 0,1 1 0 0 0,-1-1 0 0 0,1 0 0 0 0,-1 1 0 0 0,1-1 0 0 0,-1 0 0 0 0,1 0 0 0 0,-1 1 0 0 0,1-1 0 0 0,-1 0 0 0 0,1 0-1 0 0,-1 0 1 0 0,1 0 0 0 0,0 1 0 0 0,-1-1 0 0 0,1 0 0 0 0,-1 0 0 0 0,1 0 0 0 0,-1 0 0 0 0,1 0 0 0 0,0 0 0 0 0,-1-1 0 0 0,1 1-1 0 0,-1 0 1 0 0,1 0 0 0 0,-1 0 0 0 0,2-1 0 0 0,0 1 66 0 0,3-1-31 0 0,2 1 1 0 0,0-1 1 0 0,0 0 0 0 0,1-1 0 0 0,-1 0 0 0 0,0 0 0 0 0,12-5-1 0 0,141-79 266 0 0,-110 57-267 0 0,15-10-1 0 0,103-83 1 0 0,-108 76-47 0 0,165-148 6 0 0,-111 90-38 0 0,512-467-468 0 0,-254 226-1124 0 0,-223 207 423 0 0,17-24-332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41.119"/>
    </inkml:context>
    <inkml:brush xml:id="br0">
      <inkml:brushProperty name="width" value="0.05" units="cm"/>
      <inkml:brushProperty name="height" value="0.05" units="cm"/>
      <inkml:brushProperty name="color" value="#008C3A"/>
    </inkml:brush>
  </inkml:definitions>
  <inkml:trace contextRef="#ctx0" brushRef="#br0">391 440 11891 0 0,'-19'16'3135'0'0,"7"-7"-1748"0"0,1 1 0 0 0,1 1 0 0 0,-13 14 0 0 0,-64 96-283 0 0,55-78-970 0 0,3 1 1 0 0,1 1 0 0 0,2 2-1 0 0,2 1 1 0 0,3 1-1 0 0,1 0 1 0 0,-13 56-1 0 0,28-86-156 0 0,1 0 0 0 0,1 0-1 0 0,1 0 1 0 0,1 0 0 0 0,1 0 0 0 0,0 0-1 0 0,1 0 1 0 0,1 0 0 0 0,1 0 0 0 0,1 0-1 0 0,0-1 1 0 0,11 27 0 0 0,-11-37-16 0 0,1-1 0 0 0,-1 1 0 0 0,1-1 0 0 0,1 0 0 0 0,-1-1 0 0 0,1 1 0 0 0,1-1 0 0 0,-1-1 0 0 0,1 1 0 0 0,0-1 1 0 0,0 0-1 0 0,0 0 0 0 0,1-1 0 0 0,-1 0 0 0 0,1-1 0 0 0,0 1 0 0 0,13 2 0 0 0,-5-1-47 0 0,1-1 0 0 0,0-1-1 0 0,0 0 1 0 0,0-1 0 0 0,0-1 0 0 0,1-1 0 0 0,32-3-1 0 0,4-6-137 0 0,-1-3 0 0 0,0-2-1 0 0,57-24 1 0 0,147-76-406 0 0,-56-6 192 0 0,-180 106 395 0 0,62-46-180 0 0,127-119 1 0 0,-184 153 212 0 0,-1 0 0 0 0,-1-2 0 0 0,-2-1 0 0 0,-1-1 0 0 0,-1 0 0 0 0,-1-2 0 0 0,-2 0 0 0 0,24-63 0 0 0,-36 80-22 0 0,-1 0 1 0 0,0 0 0 0 0,-1 0-1 0 0,-1 0 1 0 0,-1-1 0 0 0,0 1-1 0 0,0-1 1 0 0,-2 1 0 0 0,0-1-1 0 0,-1 1 1 0 0,0 0 0 0 0,-2-1-1 0 0,1 1 1 0 0,-2 0 0 0 0,-11-27-1 0 0,6 23-146 0 0,-1 1-1 0 0,0 0 0 0 0,-1 0 1 0 0,-1 1-1 0 0,-1 0 1 0 0,0 2-1 0 0,-1-1 0 0 0,-1 2 1 0 0,0 0-1 0 0,-32-21 0 0 0,-34-14-1295 0 0,-16 7-626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07.599"/>
    </inkml:context>
    <inkml:brush xml:id="br0">
      <inkml:brushProperty name="width" value="0.05" units="cm"/>
      <inkml:brushProperty name="height" value="0.05" units="cm"/>
      <inkml:brushProperty name="color" value="#008C3A"/>
    </inkml:brush>
  </inkml:definitions>
  <inkml:trace contextRef="#ctx0" brushRef="#br0">148 86 4257 0 0,'-11'-26'7971'0'0,"9"19"-7323"0"0,-1 1 0 0 0,0 0 1 0 0,0 0-1 0 0,-5-7 1 0 0,7 11-487 0 0,-1 0 0 0 0,0 0 0 0 0,0 1 0 0 0,0-1 0 0 0,0 0 0 0 0,0 1 0 0 0,0-1 0 0 0,0 1 1 0 0,0 0-1 0 0,-1 0 0 0 0,1 0 0 0 0,0 0 0 0 0,-1 0 0 0 0,-4-1 0 0 0,7 2-147 0 0,-1 0-1 0 0,0 0 1 0 0,1 0 0 0 0,-1 0-1 0 0,0 1 1 0 0,1-1-1 0 0,-1 0 1 0 0,1 0 0 0 0,-1 0-1 0 0,0 1 1 0 0,1-1 0 0 0,-1 0-1 0 0,1 1 1 0 0,-1-1-1 0 0,1 0 1 0 0,-1 1 0 0 0,1-1-1 0 0,-1 1 1 0 0,1-1-1 0 0,-1 1 1 0 0,1-1 0 0 0,0 1-1 0 0,-1-1 1 0 0,1 1-1 0 0,0 0 1 0 0,-1 0 0 0 0,-8 19 79 0 0,8-18-60 0 0,-15 34 69 0 0,11-25-111 0 0,1-1 0 0 0,-1 1 0 0 0,2-1 1 0 0,-1 1-1 0 0,-3 22 0 0 0,-1 44 108 0 0,2 1 0 0 0,9 141 0 0 0,65 314 540 0 0,-53-435-418 0 0,57 428 1025 0 0,-24 2-269 0 0,-41 58-2310 0 0,-9-520-591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43.068"/>
    </inkml:context>
    <inkml:brush xml:id="br0">
      <inkml:brushProperty name="width" value="0.05" units="cm"/>
      <inkml:brushProperty name="height" value="0.05" units="cm"/>
      <inkml:brushProperty name="color" value="#008C3A"/>
    </inkml:brush>
  </inkml:definitions>
  <inkml:trace contextRef="#ctx0" brushRef="#br0">751 1 1720 0 0,'-24'13'740'0'0,"16"-9"-653"0"0,0 1 1 0 0,0 0 0 0 0,0 0 0 0 0,1 0-1 0 0,0 1 1 0 0,-10 10 0 0 0,-10 17-209 0 0,2 1-1 0 0,-28 50 1 0 0,-34 80-481 0 0,49-89 429 0 0,16-36 169 0 0,-43 56 0 0 0,15-24 331 0 0,-77 105 1364 0 0,38-62 2207 0 0,55-66-40 0 0,-7 8 743 0 0,41-56-4539 0 0,0 0 0 0 0,0 1 0 0 0,0-1 0 0 0,0 0-1 0 0,0 0 1 0 0,0 0 0 0 0,0 0 0 0 0,0 0 0 0 0,0 0 0 0 0,-1 0 0 0 0,1 1-1 0 0,0-1 1 0 0,0 0 0 0 0,0 0 0 0 0,0 0 0 0 0,0 0 0 0 0,0 0 0 0 0,0 0-1 0 0,0 0 1 0 0,-1 0 0 0 0,1 0 0 0 0,0 0 0 0 0,0 1 0 0 0,0-1 0 0 0,0 0-1 0 0,0 0 1 0 0,0 0 0 0 0,-1 0 0 0 0,1 0 0 0 0,0 0 0 0 0,0 0 0 0 0,0 0 0 0 0,0 0-1 0 0,0 0 1 0 0,-1 0 0 0 0,1 0 0 0 0,0 0 0 0 0,0 0 0 0 0,0 0 0 0 0,0 0-1 0 0,0-1 1 0 0,0 1 0 0 0,-1 0 0 0 0,1 0 0 0 0,0 0 0 0 0,0 0 0 0 0,0 0-1 0 0,0 0 1 0 0,-1-9 1104 0 0,7-18-899 0 0,71-211 180 0 0,-71 218-468 0 0,6-34 1 0 0,-4 14-81 0 0,3-14-176 0 0,-10 39-105 0 0,2 1 0 0 0,0 0 0 0 0,1 0 0 0 0,0 0 0 0 0,1 0-1 0 0,0 1 1 0 0,15-25 0 0 0,-6 16-1097 0 0,5-3-816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43.792"/>
    </inkml:context>
    <inkml:brush xml:id="br0">
      <inkml:brushProperty name="width" value="0.05" units="cm"/>
      <inkml:brushProperty name="height" value="0.05" units="cm"/>
      <inkml:brushProperty name="color" value="#008C3A"/>
    </inkml:brush>
  </inkml:definitions>
  <inkml:trace contextRef="#ctx0" brushRef="#br0">264 0 5409 0 0,'-4'13'6429'0'0,"-6"17"-115"0"0,5-17-6469 0 0,0-1 0 0 0,-1 0 0 0 0,0 0 0 0 0,-8 12 0 0 0,-4 6 240 0 0,15-22-53 0 0,-1-1 1 0 0,0 0-1 0 0,-1 0 0 0 0,-6 6 1 0 0,2-1 38 0 0,0 1 0 0 0,-8 13 0 0 0,-8 13 103 0 0,-80 122 103 0 0,101-151-1009 0 0,4-10 694 0 0,0 0 0 0 0,0 0 0 0 0,0 0 0 0 0,0 0-1 0 0,0 0 1 0 0,1 1 0 0 0,-1-1 0 0 0,0 0 0 0 0,0 0 0 0 0,0 0 0 0 0,0 0 0 0 0,0 0 0 0 0,0 0 0 0 0,0 1 0 0 0,0-1 0 0 0,0 0 0 0 0,1 0 0 0 0,-1 0 0 0 0,0 0 0 0 0,0 0-1 0 0,0 0 1 0 0,0 0 0 0 0,0 0 0 0 0,0 0 0 0 0,1 0 0 0 0,-1 1 0 0 0,0-1 0 0 0,0 0 0 0 0,0 0 0 0 0,0 0 0 0 0,1 0 0 0 0,-1 0 0 0 0,0 0 0 0 0,0 0 0 0 0,0 0 0 0 0,0 0-1 0 0,0 0 1 0 0,1 0 0 0 0,-1 0 0 0 0,0-1 0 0 0,0 1 0 0 0,0 0 0 0 0,0 0 0 0 0,0 0 0 0 0,1 0 0 0 0,-1 0 0 0 0,0 0 0 0 0,0 0 0 0 0,0 0 0 0 0,31-14-4787 0 0,1-5 2923 0 0,20-10 308 0 0,-34 21 1009 0 0,0-1 441 0 0,0 1-1 0 0,1 1 0 0 0,-1 1 1 0 0,25-5-1 0 0,-1 2 1352 0 0,-1-1 0 0 0,44-19 0 0 0,-57 20 265 0 0,34-7 0 0 0,-3 0 79 0 0,-23 5-684 0 0,-7 1 55 0 0,41-7-1 0 0,-70 17-915 0 0,2 0 30 0 0,-1-1 0 0 0,0 1 0 0 0,0 0 0 0 0,1-1 1 0 0,-1 1-1 0 0,0 0 0 0 0,1 0 0 0 0,-1 0 0 0 0,0 0 1 0 0,0 0-1 0 0,1 0 0 0 0,-1 1 0 0 0,0-1 0 0 0,2 1 1 0 0,-2 0-13 0 0,-1 0 1 0 0,0 1-1 0 0,0-1 1 0 0,0 0-1 0 0,1 0 1 0 0,-2 1-1 0 0,1-1 1 0 0,0 0 0 0 0,0 0-1 0 0,0 0 1 0 0,0 1-1 0 0,-1-1 1 0 0,1 0-1 0 0,-1 0 1 0 0,1 0-1 0 0,-1 0 1 0 0,1 0 0 0 0,-2 2-1 0 0,-58 124 626 0 0,31-70-280 0 0,20-42-226 0 0,1 0-1 0 0,1 1 0 0 0,0 0 0 0 0,1 0 0 0 0,1 0 1 0 0,0 0-1 0 0,-2 23 0 0 0,7-38-139 0 0,0 1 1 0 0,0 0-1 0 0,0-1 1 0 0,1 1-1 0 0,-1-1 0 0 0,1 1 1 0 0,-1-1-1 0 0,1 1 1 0 0,0-1-1 0 0,-1 1 0 0 0,1-1 1 0 0,0 1-1 0 0,0-1 1 0 0,0 0-1 0 0,0 0 0 0 0,0 1 1 0 0,0-1-1 0 0,0 0 1 0 0,1 0-1 0 0,-1 0 0 0 0,0 0 1 0 0,1 0-1 0 0,-1-1 1 0 0,0 1-1 0 0,1 0 0 0 0,-1 0 1 0 0,1-1-1 0 0,-1 1 1 0 0,1-1-1 0 0,0 0 1 0 0,-1 1-1 0 0,4-1 0 0 0,5 2-31 0 0,1 0 1 0 0,1-1-1 0 0,13-1 0 0 0,-24 0 25 0 0,10 0-37 0 0,-1-1 0 0 0,0 0 1 0 0,0-1-1 0 0,0 0 0 0 0,0-1 0 0 0,12-4 0 0 0,56-30-151 0 0,-56 26 143 0 0,-18 9 43 0 0,0 0 0 0 0,0-1 0 0 0,-1 0 1 0 0,1 0-1 0 0,-1 0 0 0 0,1 0 1 0 0,-1 0-1 0 0,0-1 0 0 0,4-5 1 0 0,10-12 40 0 0,-17 21-35 0 0,1-1 1 0 0,-1 1 0 0 0,0-1 0 0 0,1 1 0 0 0,-1-1 0 0 0,0 1 0 0 0,1-1 0 0 0,-1 1 0 0 0,1-1-1 0 0,-1 1 1 0 0,1 0 0 0 0,-1-1 0 0 0,1 1 0 0 0,-1 0 0 0 0,1-1 0 0 0,0 1 0 0 0,-1 0 0 0 0,1 0 0 0 0,-1 0-1 0 0,1 0 1 0 0,0-1 0 0 0,-1 1 0 0 0,1 0 0 0 0,-1 0 0 0 0,1 0 0 0 0,0 0 0 0 0,-1 0 0 0 0,1 0 0 0 0,0 1-1 0 0,-1-1 1 0 0,1 0 0 0 0,-1 0 0 0 0,2 1 0 0 0,-1 0 2 0 0,-1 0 0 0 0,1 0 1 0 0,0 0-1 0 0,0 1 0 0 0,-1-1 0 0 0,1 0 0 0 0,-1 0 1 0 0,0 1-1 0 0,1-1 0 0 0,-1 1 0 0 0,0-1 0 0 0,1 0 1 0 0,-1 1-1 0 0,0 1 0 0 0,0 3-17 0 0,0 0 1 0 0,0 0-1 0 0,-1 0 1 0 0,0 0-1 0 0,0-1 1 0 0,0 1-1 0 0,-4 9 1 0 0,-13 12-516 0 0,14-21 214 0 0,0 0 0 0 0,0 0 0 0 0,0 1 0 0 0,-3 7 0 0 0,-3 9-729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44.289"/>
    </inkml:context>
    <inkml:brush xml:id="br0">
      <inkml:brushProperty name="width" value="0.05" units="cm"/>
      <inkml:brushProperty name="height" value="0.05" units="cm"/>
      <inkml:brushProperty name="color" value="#008C3A"/>
    </inkml:brush>
  </inkml:definitions>
  <inkml:trace contextRef="#ctx0" brushRef="#br0">1361 1468 6785 0 0,'-25'5'4986'0'0,"-36"4"-1"0"0,49-7-4792 0 0,-22 2-92 0 0,1 2 1 0 0,0 2-1 0 0,0 0 1 0 0,1 3-1 0 0,0 0 1 0 0,1 2-1 0 0,0 1 1 0 0,1 2-1 0 0,1 1 1 0 0,-30 23-1 0 0,-47 51-114 0 0,75-65 2 0 0,-19 15-59 0 0,-87 93 0 0 0,68-48-48 0 0,3 3-1 0 0,5 3 1 0 0,4 2-1 0 0,-85 193 1 0 0,108-201 80 0 0,3 1-1 0 0,5 2 1 0 0,3 0 0 0 0,5 2-1 0 0,3 0 1 0 0,5 1 0 0 0,0 116-1 0 0,13-146 4 0 0,2 1 0 0 0,3-1-1 0 0,3 0 1 0 0,2-1 0 0 0,3 0-1 0 0,3-1 1 0 0,44 95 0 0 0,-45-119 1 0 0,1-2 0 0 0,2 0 1 0 0,1-2-1 0 0,2 0 1 0 0,49 49-1 0 0,-37-46-15 0 0,2-3-1 0 0,1-1 1 0 0,1-1-1 0 0,50 26 1 0 0,-24-21 10 0 0,2-3 0 0 0,0-4 0 0 0,2-2-1 0 0,1-3 1 0 0,1-4 0 0 0,98 14 0 0 0,14-9 238 0 0,2-8 0 0 0,0-8 0 0 0,324-29 0 0 0,335-101 1791 0 0,-43-93 521 0 0,-555 132-1084 0 0,-4-10 1 0 0,406-221-1 0 0,-527 243-649 0 0,-3-5 1 0 0,196-165-1 0 0,-251 182-474 0 0,-2-3 0 0 0,-2-2 0 0 0,-4-3-1 0 0,-3-2 1 0 0,78-134 0 0 0,-110 166-197 0 0,-2-2 0 0 0,-2 0 0 0 0,-2-1 0 0 0,-1-1 0 0 0,15-81 0 0 0,-16 28 117 0 0,0-157 0 0 0,-14 200-189 0 0,-3-1 0 0 0,-2 1-1 0 0,-19-71 1 0 0,-58-142-73 0 0,49 173-84 0 0,-5 2-1 0 0,-3 2 0 0 0,-3 2 0 0 0,-90-124 1 0 0,55 103-230 0 0,-5 5 0 0 0,-4 3 1 0 0,-133-113-1 0 0,120 132-151 0 0,-4 4 1 0 0,-4 4 0 0 0,-204-97-1 0 0,218 126 120 0 0,-1 4 0 0 0,-2 4 0 0 0,-2 5 0 0 0,-133-22 0 0 0,100 31-249 0 0,0 7 0 0 0,-258 6 0 0 0,261 18-167 0 0,1 6 0 0 0,-163 42 0 0 0,275-54 678 0 0,-246 62-2193 0 0,-14 32-1159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44.848"/>
    </inkml:context>
    <inkml:brush xml:id="br0">
      <inkml:brushProperty name="width" value="0.05" units="cm"/>
      <inkml:brushProperty name="height" value="0.05" units="cm"/>
      <inkml:brushProperty name="color" value="#008C3A"/>
    </inkml:brush>
  </inkml:definitions>
  <inkml:trace contextRef="#ctx0" brushRef="#br0">156 4 12811 0 0,'-16'-4'7929'0'0,"8"6"-5899"0"0,9 1-2055 0 0,0-1 0 0 0,-1 1 0 0 0,1-1 1 0 0,0 1-1 0 0,0-1 0 0 0,0 0 0 0 0,0 1 0 0 0,1-1 0 0 0,-1 0 0 0 0,1 0 0 0 0,-1 0 0 0 0,4 3 0 0 0,52 63-11 0 0,93 151-83 0 0,-109-156 101 0 0,989 1370 91 0 0,-589-900 8 0 0,-363-441-69 0 0,258 282 55 0 0,-70-99-40 0 0,323 315-143 0 0,-577-579 84 0 0,57 55-1527 0 0,151 108 0 0 0,-134-114-840 0 0</inkml:trace>
  <inkml:trace contextRef="#ctx0" brushRef="#br0" timeOffset="1">2448 709 10466 0 0,'-17'1'1836'0'0,"-1"1"0"0"0,0 0 0 0 0,1 2 0 0 0,-18 5 0 0 0,13-1-1337 0 0,0 1 0 0 0,1 1 0 0 0,0 1 0 0 0,-37 26 0 0 0,13-1 143 0 0,1 2 0 0 0,-66 74 1 0 0,67-67-354 0 0,-415 500 1603 0 0,345-403-1582 0 0,77-97-230 0 0,-208 274 337 0 0,-169 305-27 0 0,41 70-290 0 0,151-210-2418 0 0,122-254-1001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19.658"/>
    </inkml:context>
    <inkml:brush xml:id="br0">
      <inkml:brushProperty name="width" value="0.05" units="cm"/>
      <inkml:brushProperty name="height" value="0.05" units="cm"/>
      <inkml:brushProperty name="color" value="#008C3A"/>
    </inkml:brush>
  </inkml:definitions>
  <inkml:trace contextRef="#ctx0" brushRef="#br0">2333 912 3577 0 0,'-6'-5'1626'0'0,"0"1"1"0"0,-1 0-1 0 0,1 0 0 0 0,-11-4 1 0 0,11 5-1309 0 0,1 1 0 0 0,-1 1 1 0 0,1-1-1 0 0,-1 1 0 0 0,0 0 0 0 0,0 0 1 0 0,1 0-1 0 0,-1 1 0 0 0,0 0 1 0 0,-9 1-1 0 0,9 0-222 0 0,-17 2 113 0 0,1 1 0 0 0,0 1 0 0 0,1 1 0 0 0,-1 0 0 0 0,-25 13 0 0 0,-113 53-360 0 0,41-29 57 0 0,37-15 72 0 0,-121 38-54 0 0,-37 15 4 0 0,133-36 122 0 0,1 4 0 0 0,3 5 0 0 0,-181 126 0 0 0,205-122 122 0 0,19-15 140 0 0,-86 79 0 0 0,28 0 171 0 0,91-94-396 0 0,1 1-1 0 0,2 1 1 0 0,1 1 0 0 0,1 1 0 0 0,1 1 0 0 0,2 0-1 0 0,2 2 1 0 0,1 0 0 0 0,2 1 0 0 0,-16 59 0 0 0,27-83-81 0 0,1 0 0 0 0,0 0 0 0 0,0 0 0 0 0,1 1 0 0 0,1-1 0 0 0,0 0 0 0 0,1 1 0 0 0,0-1 0 0 0,1 0 0 0 0,0 0 0 0 0,7 20 0 0 0,4-4-7 0 0,0 0-1 0 0,2-1 1 0 0,1 0 0 0 0,2-2 0 0 0,0 0 0 0 0,2 0 0 0 0,25 23 0 0 0,23 16-35 0 0,79 56 1 0 0,-116-95 19 0 0,29 19-72 0 0,1-2 1 0 0,90 44-1 0 0,142 47-620 0 0,-192-96 238 0 0,165 40 0 0 0,-190-62 197 0 0,107 9 0 0 0,78-11 6 0 0,-194-11 239 0 0,0-2-1 0 0,0-3 0 0 0,123-23 1 0 0,-30-16 26 0 0,-76 18 6 0 0,5-2 43 0 0,111-50 0 0 0,76-57 347 0 0,-201 90-62 0 0,94-70-1 0 0,-103 66-53 0 0,16-15 459 0 0,-3-3 1 0 0,-3-4 0 0 0,128-150 0 0 0,-154 159-206 0 0,-3-3 0 0 0,-3-2-1 0 0,51-99 1 0 0,-71 114-315 0 0,-2-2 0 0 0,-2 0 1 0 0,-2-1-1 0 0,-3-1 0 0 0,12-81 0 0 0,-22 93-149 0 0,-3-1 1 0 0,-1 0-1 0 0,-2 1 1 0 0,-2-1-1 0 0,-2 1 0 0 0,-15-60 1 0 0,4 39-35 0 0,-4 0-1 0 0,-2 2 1 0 0,-44-87-1 0 0,33 89-13 0 0,-1 1 0 0 0,-4 1 0 0 0,-1 3 0 0 0,-3 1 0 0 0,-3 2-1 0 0,-59-53 1 0 0,-30-2-16 0 0,88 73-4 0 0,-37-26-16 0 0,-3 4 1 0 0,-2 4-1 0 0,-3 4 0 0 0,-146-55 1 0 0,174 81-14 0 0,-1 2 0 0 0,-98-15 0 0 0,-135 5-94 0 0,219 28 61 0 0,1 4 0 0 0,0 2 0 0 0,-141 30 1 0 0,91-4-183 0 0,-183 69 0 0 0,-19 52-493 0 0,13 34-221 0 0,84-32 179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24.542"/>
    </inkml:context>
    <inkml:brush xml:id="br0">
      <inkml:brushProperty name="width" value="0.05" units="cm"/>
      <inkml:brushProperty name="height" value="0.05" units="cm"/>
      <inkml:brushProperty name="color" value="#008C3A"/>
    </inkml:brush>
  </inkml:definitions>
  <inkml:trace contextRef="#ctx0" brushRef="#br0">142 260 2192 0 0,'-1'26'1552'0'0,"0"0"-1"0"0,-8 37 0 0 0,3-39-1178 0 0,0 0-1 0 0,-1 0 1 0 0,-2 0-1 0 0,-21 42 1 0 0,25-56-269 0 0,-7 12 473 0 0,-11 27 0 0 0,13-33-95 0 0,9-16-427 0 0,0 1 1 0 0,1-1 0 0 0,-1 1-1 0 0,1 0 1 0 0,-1-1-1 0 0,1 1 1 0 0,-1 0-1 0 0,1-1 1 0 0,-1 1-1 0 0,1 0 1 0 0,0 0-1 0 0,-1-1 1 0 0,1 1-1 0 0,0 0 1 0 0,0 0-1 0 0,-1 0 1 0 0,1 0-1 0 0,0-1 1 0 0,0 1 0 0 0,0 0-1 0 0,0 0 1 0 0,0 0-1 0 0,0 0 1 0 0,1 0-1 0 0,1-22 3234 0 0,13-19-2953 0 0,-8 23-16 0 0,-2-4 203 0 0,0-1 0 0 0,1-27 1 0 0,-1 8-42 0 0,4-23-150 0 0,-3 1-1 0 0,-3-1 1 0 0,-9-115-1 0 0,6 166-368 0 0,-4-18 13 0 0,4 30 7 0 0,0-1 0 0 0,-1 1-1 0 0,1-1 1 0 0,-1 1 0 0 0,1 0 0 0 0,-1-1 0 0 0,0 1-1 0 0,1 0 1 0 0,-1-1 0 0 0,0 1 0 0 0,0 0 0 0 0,0 0 0 0 0,0-1-1 0 0,0 1 1 0 0,-3-1 0 0 0,4 1-20 0 0,-1 0-1 0 0,0 1 1 0 0,0-1-1 0 0,1 1 1 0 0,-1-1-1 0 0,0 1 1 0 0,0 0 0 0 0,0-1-1 0 0,0 1 1 0 0,0 0-1 0 0,0 0 1 0 0,0-1-1 0 0,0 1 1 0 0,0 0 0 0 0,0 0-1 0 0,0 0 1 0 0,-1 0-1 0 0,1 1 0 0 0,0 0-1 0 0,0-1 1 0 0,0 1-1 0 0,0 0 1 0 0,0 0-1 0 0,1 0 1 0 0,-1-1-1 0 0,0 1 1 0 0,0 0-1 0 0,1 0 1 0 0,-1 0-1 0 0,0 0 1 0 0,1 1-1 0 0,-1-1 1 0 0,1 0-1 0 0,0 0 1 0 0,-1 2-1 0 0,-16 49-3588 0 0,10-36 487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24.931"/>
    </inkml:context>
    <inkml:brush xml:id="br0">
      <inkml:brushProperty name="width" value="0.05" units="cm"/>
      <inkml:brushProperty name="height" value="0.05" units="cm"/>
      <inkml:brushProperty name="color" value="#008C3A"/>
    </inkml:brush>
  </inkml:definitions>
  <inkml:trace contextRef="#ctx0" brushRef="#br0">330 326 4401 0 0,'-24'32'10287'0'0,"-6"-6"-7321"0"0,25-23-2924 0 0,1 0 0 0 0,-1 0 0 0 0,0-1 0 0 0,0 0 0 0 0,0 0 0 0 0,0 0 0 0 0,0 0 0 0 0,0-1 0 0 0,-1 0 0 0 0,1 0 0 0 0,0 0 0 0 0,-11 0 0 0 0,-44 1 85 0 0,46 0-112 0 0,0-1 0 0 0,0 0-1 0 0,0-1 1 0 0,0-1 0 0 0,0 0 0 0 0,-20-5 0 0 0,33 5-11 0 0,-1 0 1 0 0,1 0 0 0 0,0 0 0 0 0,0 0 0 0 0,-1 0-1 0 0,1 0 1 0 0,0 0 0 0 0,0 0 0 0 0,0 0 0 0 0,0-1 0 0 0,0 1-1 0 0,1 0 1 0 0,-1-1 0 0 0,0 1 0 0 0,0-1 0 0 0,1 1-1 0 0,-1-1 1 0 0,1 1 0 0 0,0-1 0 0 0,-1-2 0 0 0,0 1 4 0 0,1 0 1 0 0,-1 0-1 0 0,1 0 1 0 0,0 0-1 0 0,0 0 1 0 0,0 0-1 0 0,0 0 1 0 0,1 0-1 0 0,0-5 1 0 0,8-9 47 0 0,0 1 1 0 0,0-1-1 0 0,1 2 1 0 0,1 0-1 0 0,19-21 1 0 0,-11 17 58 0 0,0 1 0 0 0,2 1 0 0 0,0 1 0 0 0,0 0 0 0 0,39-20 0 0 0,55-17 308 0 0,-83 39-336 0 0,-11 6-14 0 0,0 1 1 0 0,36-8-1 0 0,-47 13-83 0 0,1 0 0 0 0,0 1 1 0 0,0 0-1 0 0,-1 0 1 0 0,1 1-1 0 0,0 1 0 0 0,17 3 1 0 0,-27-4-5 0 0,0 1-1 0 0,1-1 1 0 0,-1 1 0 0 0,0 0 0 0 0,1-1 0 0 0,-1 1 0 0 0,0 0-1 0 0,0 0 1 0 0,0 0 0 0 0,1 0 0 0 0,-1 0 0 0 0,0 0 0 0 0,0 1-1 0 0,-1-1 1 0 0,1 0 0 0 0,0 0 0 0 0,0 1 0 0 0,-1-1 0 0 0,1 0-1 0 0,0 1 1 0 0,-1-1 0 0 0,0 1 0 0 0,1-1 0 0 0,-1 3 0 0 0,1 2-170 0 0,0 0 0 0 0,0 0 0 0 0,-1 1 1 0 0,-1 8-1 0 0,0-8-93 0 0,0-1 0 0 0,0 0 0 0 0,0 0 0 0 0,-5 12-1 0 0,-21 33-1750 0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25.587"/>
    </inkml:context>
    <inkml:brush xml:id="br0">
      <inkml:brushProperty name="width" value="0.05" units="cm"/>
      <inkml:brushProperty name="height" value="0.05" units="cm"/>
      <inkml:brushProperty name="color" value="#008C3A"/>
    </inkml:brush>
  </inkml:definitions>
  <inkml:trace contextRef="#ctx0" brushRef="#br0">36 862 4473 0 0,'13'51'8955'0'0,"-1"30"-7622"0"0,-8-55-623 0 0,5 70-500 0 0,-3 1 0 0 0,-8 102 0 0 0,-43 197 366 0 0,38-357-399 0 0,-3 17 756 0 0,-5 75 0 0 0,15-129-882 0 0,0-1-1 0 0,-1 0 1 0 0,1 0 0 0 0,0 1 0 0 0,0-1-1 0 0,0 0 1 0 0,1 0 0 0 0,-1 0 0 0 0,0 1-1 0 0,0-1 1 0 0,1 0 0 0 0,-1 0 0 0 0,1 0-1 0 0,-1 0 1 0 0,1 1 0 0 0,-1-1 0 0 0,1 0-1 0 0,0 0 1 0 0,-1 0 0 0 0,1 0 0 0 0,0 0-1 0 0,0 0 1 0 0,0-1 0 0 0,0 1 0 0 0,0 0-1 0 0,0 0 1 0 0,0-1 0 0 0,0 1 0 0 0,0 0-1 0 0,0-1 1 0 0,0 1 0 0 0,0-1-1 0 0,0 0 1 0 0,0 1 0 0 0,1-1 0 0 0,-1 0-1 0 0,0 1 1 0 0,2-1 0 0 0,1 0 90 0 0,0-1 0 0 0,0 1 1 0 0,0-1-1 0 0,1 0 0 0 0,-1 0 0 0 0,0 0 1 0 0,0 0-1 0 0,0-1 0 0 0,-1 0 1 0 0,8-4-1 0 0,10-8 242 0 0,-1 0 0 0 0,0-2 0 0 0,20-21 0 0 0,54-62 403 0 0,384-475 356 0 0,-207 210-1037 0 0,-126 147-199 0 0,-35 47-53 0 0,41-37-282 0 0,24-33-1869 0 0,-108 139 476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25.983"/>
    </inkml:context>
    <inkml:brush xml:id="br0">
      <inkml:brushProperty name="width" value="0.05" units="cm"/>
      <inkml:brushProperty name="height" value="0.05" units="cm"/>
      <inkml:brushProperty name="color" value="#008C3A"/>
    </inkml:brush>
  </inkml:definitions>
  <inkml:trace contextRef="#ctx0" brushRef="#br0">257 1318 8570 0 0,'22'-44'8645'0'0,"15"-19"-5686"0"0,-2 3-1795 0 0,-60 104-2167 0 0,-10 19 319 0 0,-34 81 0 0 0,54-104 662 0 0,-32 77 324 0 0,-9 16 1421 0 0,-41 148 0 0 0,95-276-1602 0 0,1-1 0 0 0,0 1 0 0 0,0 0 0 0 0,0 0 1 0 0,0 0-1 0 0,1 0 0 0 0,1 10 0 0 0,-1-14-103 0 0,0 0 0 0 0,0 0 0 0 0,0 0 0 0 0,0 0 0 0 0,1 0 0 0 0,-1-1 0 0 0,0 1 0 0 0,1 0 0 0 0,-1 0 0 0 0,1 0 0 0 0,-1 0 0 0 0,1-1 0 0 0,-1 1 0 0 0,1 0 0 0 0,0-1 0 0 0,-1 1 0 0 0,1 0 0 0 0,0-1 0 0 0,-1 1 0 0 0,1 0 0 0 0,0-1 0 0 0,0 0 0 0 0,0 1 0 0 0,0-1 0 0 0,-1 1 0 0 0,1-1 0 0 0,0 0 0 0 0,0 1 0 0 0,0-1 0 0 0,0 0 0 0 0,0 0 0 0 0,0 0 0 0 0,0 0 0 0 0,0 0 0 0 0,0 0 0 0 0,0 0 0 0 0,0 0 1 0 0,-1 0-1 0 0,1-1 0 0 0,0 1 0 0 0,0 0 0 0 0,0 0 0 0 0,1-2 0 0 0,10-1 84 0 0,-1-1 1 0 0,0-1 0 0 0,-1 0 0 0 0,1-1 0 0 0,17-12 0 0 0,48-44 174 0 0,127-143 48 0 0,-15-16-229 0 0,-77 87-74 0 0,151-178-237 0 0,248-287-1857 0 0,-237 286-1283 0 0,-139 162 169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27.615"/>
    </inkml:context>
    <inkml:brush xml:id="br0">
      <inkml:brushProperty name="width" value="0.05" units="cm"/>
      <inkml:brushProperty name="height" value="0.05" units="cm"/>
      <inkml:brushProperty name="color" value="#008C3A"/>
    </inkml:brush>
  </inkml:definitions>
  <inkml:trace contextRef="#ctx0" brushRef="#br0">613 279 4617 0 0,'-7'-19'7315'0'0,"-14"-6"-5849"0"0,3 6-1129 0 0,16 16-326 0 0,0 1-1 0 0,0 0 1 0 0,0 0 0 0 0,0 0-1 0 0,0 0 1 0 0,0 0 0 0 0,-1 0 0 0 0,1 1-1 0 0,-1-1 1 0 0,1 1 0 0 0,-1 0-1 0 0,0 0 1 0 0,1 0 0 0 0,-1 0 0 0 0,0 0-1 0 0,0 0 1 0 0,0 1 0 0 0,0-1-1 0 0,1 1 1 0 0,-1 0 0 0 0,0 0-1 0 0,0 0 1 0 0,0 0 0 0 0,0 1 0 0 0,0-1-1 0 0,0 1 1 0 0,0 0 0 0 0,-3 1-1 0 0,-9 3-34 0 0,0 1 0 0 0,0 0 0 0 0,-26 17 0 0 0,37-21 18 0 0,-40 26-88 0 0,1 1-1 0 0,-71 64 1 0 0,99-78 98 0 0,1 1-1 0 0,0 0 0 0 0,2 1 0 0 0,-1 0 1 0 0,-15 32-1 0 0,9-11 213 0 0,-27 75 0 0 0,36-80 2 0 0,-8 36 0 0 0,15-55-136 0 0,1-1 0 0 0,1 1 0 0 0,0 0 0 0 0,1-1 0 0 0,3 27 1 0 0,-2-31-31 0 0,-1-3-12 0 0,1-1 0 0 0,-1 1 0 0 0,1-1 0 0 0,1 1 0 0 0,-1-1 0 0 0,1 0 0 0 0,0 1 0 0 0,0-1 0 0 0,0 0 0 0 0,1 0 0 0 0,0 0 0 0 0,0-1 0 0 0,0 1 0 0 0,6 6 0 0 0,-1-3 36 0 0,-3-3-1 0 0,0 1-1 0 0,0-1 0 0 0,1 0 1 0 0,-1 0-1 0 0,1-1 1 0 0,0 0-1 0 0,1 0 1 0 0,-1 0-1 0 0,0-1 1 0 0,1 0-1 0 0,0 0 1 0 0,0 0-1 0 0,13 2 1 0 0,-6-4 51 0 0,0 0 1 0 0,0-1 0 0 0,0-1-1 0 0,0 0 1 0 0,21-5 0 0 0,67-21 427 0 0,-68 16-396 0 0,-16 5-64 0 0,-1-1-1 0 0,1-1 1 0 0,-1 0 0 0 0,-1-1-1 0 0,29-22 1 0 0,-22 13 17 0 0,0-1 0 0 0,-2 0 1 0 0,20-25-1 0 0,-6 0-44 0 0,-2-1 0 0 0,-1-1 1 0 0,-3-2-1 0 0,-2-2 1 0 0,-2 0-1 0 0,-2-1 0 0 0,-2-2 1 0 0,-3 0-1 0 0,20-95 0 0 0,-36 131-33 0 0,0 1 0 0 0,-1 0 0 0 0,0 0 0 0 0,-1-1 0 0 0,-1 1 0 0 0,-1 0 0 0 0,0 0 0 0 0,-7-24 0 0 0,7 36-42 0 0,1 0 1 0 0,0 1 0 0 0,-1 0-1 0 0,0-1 1 0 0,0 1 0 0 0,0 0-1 0 0,0 0 1 0 0,-1 0 0 0 0,1 0-1 0 0,-1 0 1 0 0,0 0 0 0 0,1 1-1 0 0,-1-1 1 0 0,0 1 0 0 0,-1 0-1 0 0,1 0 1 0 0,0 0 0 0 0,-1 0-1 0 0,1 1 1 0 0,-1-1 0 0 0,1 1-1 0 0,-1 0 1 0 0,0 0 0 0 0,1 0-1 0 0,-6 0 1 0 0,-4 0-140 0 0,0 0 0 0 0,0 0 0 0 0,0 1-1 0 0,0 1 1 0 0,-25 4 0 0 0,-63 20-1864 0 0,35-8-267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0.952"/>
    </inkml:context>
    <inkml:brush xml:id="br0">
      <inkml:brushProperty name="width" value="0.05" units="cm"/>
      <inkml:brushProperty name="height" value="0.05" units="cm"/>
      <inkml:brushProperty name="color" value="#008C3A"/>
    </inkml:brush>
  </inkml:definitions>
  <inkml:trace contextRef="#ctx0" brushRef="#br0">789 2 3665 0 0,'-6'-2'8369'0'0,"-10"5"-5704"0"0,-7 5-2468 0 0,15-5-173 0 0,0 0 0 0 0,1 0-1 0 0,-1 0 1 0 0,1 1 0 0 0,0 0-1 0 0,-9 7 1 0 0,14-9-21 0 0,0-1 0 0 0,0 0 0 0 0,-1 0 1 0 0,1 0-1 0 0,0 0 0 0 0,-1 0 0 0 0,1 0 0 0 0,-1-1 1 0 0,-3 1-1 0 0,-20 7 12 0 0,-83 49 338 0 0,102-52-308 0 0,0 0-1 0 0,0 0 1 0 0,0 0 0 0 0,0 1 0 0 0,1 0 0 0 0,-11 14-1 0 0,-15 14 182 0 0,-11 3 106 0 0,16-14 58 0 0,-43 47 0 0 0,36-32-18 0 0,-40 35 0 0 0,61-60-310 0 0,0 1-1 0 0,0 0 1 0 0,2 1 0 0 0,0 1-1 0 0,1 0 1 0 0,-10 19 0 0 0,-43 110 137 0 0,57-129-192 0 0,1-3-4 0 0,1 0 0 0 0,0 1 0 0 0,1 0 0 0 0,0 0 0 0 0,0 14 0 0 0,3 74-1 0 0,1-82-2 0 0,-1-10 2 0 0,1 1 0 0 0,1 0 0 0 0,0-1 0 0 0,0 1 0 0 0,1-1 1 0 0,0 0-1 0 0,1 0 0 0 0,0 0 0 0 0,1 0 0 0 0,0-1 0 0 0,0 1 0 0 0,12 14 1 0 0,-9-16 31 0 0,0 0 0 0 0,0 0 1 0 0,14 9-1 0 0,2 2 63 0 0,-15-12-7 0 0,1-1 0 0 0,-1 0 0 0 0,1-1 0 0 0,0 0 0 0 0,1-1 0 0 0,-1 0 0 0 0,1-1 0 0 0,20 4 0 0 0,-25-5-27 0 0,8 1 63 0 0,-1-1 1 0 0,1 0 0 0 0,0-1-1 0 0,-1-1 1 0 0,1 0 0 0 0,0-1-1 0 0,24-4 1 0 0,-10-1 134 0 0,-1-1 0 0 0,45-19 0 0 0,-51 17-102 0 0,-1-2-1 0 0,29-19 1 0 0,-27 16 3 0 0,33-16 0 0 0,14-7 70 0 0,10-5 0 0 0,-61 34-129 0 0,0-1 0 0 0,20-14 1 0 0,-37 22-84 0 0,0 0 0 0 0,0 0 0 0 0,0-1 0 0 0,0 1 0 0 0,1 0 0 0 0,-2-1 1 0 0,1 1-1 0 0,0-1 0 0 0,0 1 0 0 0,0-1 0 0 0,-1 0 0 0 0,1 1 1 0 0,-1-1-1 0 0,1-3 0 0 0,0 2 67 0 0,-1 2-81 0 0,1 1 1 0 0,-1-1-1 0 0,0 0 0 0 0,0 0 0 0 0,0 0 1 0 0,0 0-1 0 0,0 1 0 0 0,0-1 0 0 0,0 0 1 0 0,-1 0-1 0 0,1 0 0 0 0,0 0 0 0 0,0 1 1 0 0,-1-1-1 0 0,1 0 0 0 0,0 0 0 0 0,-1 1 1 0 0,1-1-1 0 0,-1 0 0 0 0,1 0 0 0 0,-1 1 1 0 0,1-1-1 0 0,-1 1 0 0 0,1-1 0 0 0,-1 0 1 0 0,0 1-1 0 0,1-1 0 0 0,-1 1 0 0 0,0-1 1 0 0,0 1-1 0 0,1 0 0 0 0,-1-1 0 0 0,-1 1 1 0 0,-32-10 138 0 0,19 7-90 0 0,5-1-87 0 0,-1 1-1 0 0,0 0 1 0 0,1 0-1 0 0,-1 1 1 0 0,0 1-1 0 0,-1 0 1 0 0,-20 1-1 0 0,16 2-107 0 0,-1 1 0 0 0,-19 5-1 0 0,0 1-256 0 0,13-3-191 0 0,0 1 0 0 0,1 0 1 0 0,0 2-1 0 0,1 1 1 0 0,0 1-1 0 0,-37 25 1 0 0,2-4-2974 0 0,32-16 342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09.489"/>
    </inkml:context>
    <inkml:brush xml:id="br0">
      <inkml:brushProperty name="width" value="0.05" units="cm"/>
      <inkml:brushProperty name="height" value="0.05" units="cm"/>
      <inkml:brushProperty name="color" value="#008C3A"/>
    </inkml:brush>
  </inkml:definitions>
  <inkml:trace contextRef="#ctx0" brushRef="#br0">2776 445 2857 0 0,'-33'-51'9164'0'0,"0"1"-4457"0"0,-69-94-1009 0 0,91 130-3599 0 0,-1 1 0 0 0,-1 1 0 0 0,0 0 1 0 0,-1 1-1 0 0,0 0 0 0 0,-1 1 0 0 0,0 1 0 0 0,0 0 1 0 0,-1 1-1 0 0,0 1 0 0 0,-29-9 0 0 0,-15-1-114 0 0,-119-18 0 0 0,155 31 38 0 0,-36-2-64 0 0,0 2 1 0 0,0 3-1 0 0,0 2 1 0 0,0 3-1 0 0,-82 16 1 0 0,85-7 3 0 0,1 3-1 0 0,1 2 1 0 0,-84 40 0 0 0,73-30 26 0 0,-4 5 56 0 0,0 2 0 0 0,-121 85 0 0 0,-102 115 197 0 0,261-204-228 0 0,1 1 0 0 0,-48 67 0 0 0,25-30-36 0 0,4-7-46 0 0,2 1 0 0 0,3 3 0 0 0,-47 91 0 0 0,56-82-14 0 0,3 1 0 0 0,3 2 0 0 0,-31 128 0 0 0,2 112-113 0 0,46-239 145 0 0,-8 69-65 0 0,6 1 0 0 0,8 0 1 0 0,18 253-1 0 0,-2-318 43 0 0,4 0 1 0 0,3-2-1 0 0,4 0 0 0 0,43 110 0 0 0,-25-100-39 0 0,58 97-1 0 0,-63-127 59 0 0,-13-26 28 0 0,2-2-1 0 0,1 0 1 0 0,34 36-1 0 0,87 77 31 0 0,-114-120 44 0 0,2-2 1 0 0,1-1-1 0 0,1-2 0 0 0,0-1 1 0 0,2-2-1 0 0,0-2 0 0 0,40 14 1 0 0,2-2 148 0 0,149 36 0 0 0,43-17 38 0 0,-187-37-165 0 0,109 1-1 0 0,-22-15 57 0 0,193-28 0 0 0,-252 14-154 0 0,-1-5-1 0 0,186-63 1 0 0,-271 77 14 0 0,171-67-95 0 0,-147 53 76 0 0,-1-2 0 0 0,45-30 0 0 0,14-14 60 0 0,-16 12 196 0 0,88-73 1 0 0,-170 122-201 0 0,349-296 920 0 0,-287 234-726 0 0,-2-4-1 0 0,64-89 0 0 0,-85 101-134 0 0,2-4 32 0 0,-4-2 0 0 0,53-99-1 0 0,-47 60 70 0 0,40-113 0 0 0,-69 152 8 0 0,16-81-1 0 0,-33 116-97 0 0,-1 1 0 0 0,0-44 0 0 0,-2 16 38 0 0,-1 3-51 0 0,-2 1 0 0 0,-3-1 0 0 0,-2 1 0 0 0,-3 0 0 0 0,-27-99 0 0 0,22 110-82 0 0,-2 0 0 0 0,-2 2 0 0 0,-27-51-1 0 0,-81-107-110 0 0,97 163 50 0 0,-1 1 0 0 0,-2 1 0 0 0,-60-51 0 0 0,55 53-32 0 0,-2 2-1 0 0,-1 2 1 0 0,-78-44-1 0 0,-27 7-322 0 0,-171-55 0 0 0,269 107 187 0 0,0 2 0 0 0,0 3 0 0 0,0 1 0 0 0,-1 2 0 0 0,-1 2 0 0 0,1 3 0 0 0,0 1 0 0 0,-72 11 0 0 0,37 1-508 0 0,-10 11-394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28.285"/>
    </inkml:context>
    <inkml:brush xml:id="br0">
      <inkml:brushProperty name="width" value="0.05" units="cm"/>
      <inkml:brushProperty name="height" value="0.05" units="cm"/>
      <inkml:brushProperty name="color" value="#008C3A"/>
    </inkml:brush>
  </inkml:definitions>
  <inkml:trace contextRef="#ctx0" brushRef="#br0">606 62 3185 0 0,'0'-1'355'0'0,"0"0"-1"0"0,0 0 1 0 0,0 0 0 0 0,-1 0 0 0 0,1 0 0 0 0,0 0 0 0 0,0 1 0 0 0,-1-1 0 0 0,1 0 0 0 0,-1 0 0 0 0,1 0 0 0 0,0 1-1 0 0,-1-1 1 0 0,0 0 0 0 0,1 1 0 0 0,-1-1 0 0 0,1 0 0 0 0,-1 1 0 0 0,0-1 0 0 0,1 1 0 0 0,-1-1 0 0 0,0 1-1 0 0,0-1 1 0 0,1 1 0 0 0,-1-1 0 0 0,0 1 0 0 0,0 0 0 0 0,0-1 0 0 0,0 1 0 0 0,-1 0 0 0 0,-2-1-139 0 0,-1 0 1 0 0,1 1 0 0 0,-1-1 0 0 0,1 1 0 0 0,-9 1-1 0 0,-4 0-196 0 0,1 1 0 0 0,0 1 0 0 0,0 1-1 0 0,-18 5 1 0 0,16-1-34 0 0,-1 1-1 0 0,2 1 1 0 0,-1 1-1 0 0,1 0 1 0 0,-15 14-1 0 0,-12 3-39 0 0,31-21 36 0 0,1 1-1 0 0,1 0 1 0 0,-14 12-1 0 0,12-7 0 0 0,-80 81-58 0 0,80-78 97 0 0,0 0 0 0 0,1 1 0 0 0,1 0 0 0 0,-14 30 0 0 0,16-24 48 0 0,1 1 0 0 0,1 0 0 0 0,1 1 0 0 0,-3 26-1 0 0,2-11 76 0 0,6-32-96 0 0,1 0-1 0 0,-1 0 1 0 0,2 1 0 0 0,-1-1 0 0 0,1 0 0 0 0,0 0-1 0 0,0 1 1 0 0,1-1 0 0 0,1 0 0 0 0,-1-1 0 0 0,1 1-1 0 0,0 0 1 0 0,1-1 0 0 0,0 1 0 0 0,0-1 0 0 0,1 0-1 0 0,-1 0 1 0 0,2-1 0 0 0,-1 0 0 0 0,1 0 0 0 0,0 0-1 0 0,0 0 1 0 0,0-1 0 0 0,1 0 0 0 0,0 0 0 0 0,0-1-1 0 0,0 0 1 0 0,0 0 0 0 0,1-1 0 0 0,15 5 0 0 0,-9-3 31 0 0,0-2 0 0 0,0 0 0 0 0,0-1 0 0 0,1 0 0 0 0,-1-1 1 0 0,1 0-1 0 0,-1-1 0 0 0,1-1 0 0 0,14-3 0 0 0,2-4 57 0 0,-1 0 0 0 0,0-3 1 0 0,0 0-1 0 0,-1-2 0 0 0,36-21 0 0 0,-26 11 0 0 0,-24 16-72 0 0,-1-1 0 0 0,0-1-1 0 0,0 0 1 0 0,-1-1 0 0 0,0 0 0 0 0,-1-1 0 0 0,0 0-1 0 0,11-14 1 0 0,-8 3 26 0 0,0 0 0 0 0,-1-1-1 0 0,-2-1 1 0 0,0 0 0 0 0,16-49-1 0 0,-18 37 27 0 0,-2 1 0 0 0,-1-2 0 0 0,-2 1 0 0 0,-2-1 0 0 0,-1 1 0 0 0,-5-59-1 0 0,2 89-117 0 0,0 0 0 0 0,0 0-1 0 0,-1 0 1 0 0,0 0-1 0 0,0 0 1 0 0,0 1-1 0 0,-1-1 1 0 0,1 1-1 0 0,-2 0 1 0 0,1-1 0 0 0,0 2-1 0 0,-1-1 1 0 0,0 0-1 0 0,0 1 1 0 0,-1-1-1 0 0,1 1 1 0 0,-1 0-1 0 0,0 1 1 0 0,0-1-1 0 0,0 1 1 0 0,0 0 0 0 0,-1 0-1 0 0,1 1 1 0 0,-1-1-1 0 0,0 1 1 0 0,1 1-1 0 0,-1-1 1 0 0,0 1-1 0 0,0 0 1 0 0,0 0-1 0 0,0 1 1 0 0,0-1 0 0 0,-10 2-1 0 0,-7 2-491 0 0,0 0-1 0 0,1 2 0 0 0,-1 1 1 0 0,-41 16-1 0 0,-1 1-945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0.218"/>
    </inkml:context>
    <inkml:brush xml:id="br0">
      <inkml:brushProperty name="width" value="0.05" units="cm"/>
      <inkml:brushProperty name="height" value="0.05" units="cm"/>
      <inkml:brushProperty name="color" value="#008C3A"/>
    </inkml:brush>
  </inkml:definitions>
  <inkml:trace contextRef="#ctx0" brushRef="#br0">0 279 5833 0 0,'2'-38'10152'0'0,"8"-18"-7762"0"0,0 36-1752 0 0,-9 18-602 0 0,0 1 0 0 0,0 0 0 0 0,0-1 0 0 0,1 1 0 0 0,-1 0 0 0 0,1 0 0 0 0,-1 0 0 0 0,1 0 0 0 0,-1 0 0 0 0,1 1 0 0 0,-1-1 0 0 0,1 0 0 0 0,0 1 0 0 0,1-1 0 0 0,4 0 82 0 0,1 1-1 0 0,-1-1 1 0 0,0 1-1 0 0,0 1 1 0 0,13 1-1 0 0,2 1 355 0 0,-10-1-305 0 0,-9-1-147 0 0,0-1 0 0 0,0 1-1 0 0,0-1 1 0 0,-1 0 0 0 0,1 0 0 0 0,0 0 0 0 0,0-1 0 0 0,0 1 0 0 0,-1-1 0 0 0,1 1 0 0 0,0-1-1 0 0,0 0 1 0 0,4-2 0 0 0,118-40-32 0 0,-54 18-18 0 0,0 2 1 0 0,99-17 0 0 0,21 22-226 0 0,-152 16 235 0 0,1 3 0 0 0,58 7 0 0 0,-90-7 26 0 0,0 1-1 0 0,0 0 1 0 0,0 1 0 0 0,-1-1-1 0 0,1 2 1 0 0,-1-1-1 0 0,1 1 1 0 0,-1 0-1 0 0,7 5 1 0 0,1 1 14 0 0,17 11 32 0 0,-1 3-1 0 0,0 0 1 0 0,-2 2-1 0 0,35 40 1 0 0,-48-48-30 0 0,-2 1 0 0 0,0 1 0 0 0,-1 0 1 0 0,-1 1-1 0 0,-1 1 0 0 0,0 0 0 0 0,7 27 0 0 0,-13-34 9 0 0,-1 0-1 0 0,3 22 1 0 0,-6-31-22 0 0,0 0 0 0 0,-1 0 0 0 0,0 0 0 0 0,0 0 0 0 0,0 0 0 0 0,-1 0 0 0 0,1 0 1 0 0,-2 0-1 0 0,-2 9 0 0 0,-4 3 45 0 0,-1-1-1 0 0,-19 27 1 0 0,20-22 17 0 0,8-21-53 0 0,-1 1-1 0 0,1 0 1 0 0,0-1 0 0 0,-1 1-1 0 0,1-1 1 0 0,-1 1 0 0 0,1-1 0 0 0,-1 1-1 0 0,0-1 1 0 0,0 0 0 0 0,0 1-1 0 0,0-1 1 0 0,1 0 0 0 0,-4 3-1 0 0,4-4-10 0 0,0 0-1 0 0,0 0 1 0 0,0 0-1 0 0,-1 0 1 0 0,1 0-1 0 0,0-1 0 0 0,0 1 1 0 0,0 0-1 0 0,0 0 1 0 0,-1 0-1 0 0,1 0 1 0 0,0 0-1 0 0,0 0 0 0 0,0 0 1 0 0,0-1-1 0 0,0 1 1 0 0,0 0-1 0 0,0 0 1 0 0,-1 0-1 0 0,1 0 1 0 0,0 0-1 0 0,0-1 0 0 0,0 1 1 0 0,0 0-1 0 0,0 0 1 0 0,0 0-1 0 0,0-1 1 0 0,0 1-1 0 0,0 0 0 0 0,0 0 1 0 0,0 0-1 0 0,0 0 1 0 0,0-1-1 0 0,0 1 1 0 0,0 0-1 0 0,0 0 0 0 0,0 0 1 0 0,0 0-1 0 0,0-1 1 0 0,0 1-1 0 0,0 0 1 0 0,0 0-1 0 0,1-1 1 0 0,1-12 199 0 0,0 7-198 0 0,0 0 1 0 0,1 1-1 0 0,-1-1 0 0 0,1 1 1 0 0,0 0-1 0 0,0 0 0 0 0,7-8 1 0 0,4-6 10 0 0,5-12 21 0 0,76-112 37 0 0,-56 107-147 0 0,-39 35 65 0 0,0 1-1 0 0,1-1 0 0 0,-1 1 1 0 0,0-1-1 0 0,1 1 1 0 0,-1-1-1 0 0,0 1 1 0 0,1-1-1 0 0,-1 1 1 0 0,1-1-1 0 0,-1 1 0 0 0,1 0 1 0 0,-1-1-1 0 0,1 1 1 0 0,-1 0-1 0 0,1-1 1 0 0,0 1-1 0 0,-1 0 0 0 0,1 0 1 0 0,-1 0-1 0 0,1-1 1 0 0,0 1-1 0 0,-1 0 1 0 0,1 0-1 0 0,0 0 1 0 0,0 0-1 0 0,0 1-4 0 0,0-1 1 0 0,0 1-1 0 0,-1-1 0 0 0,1 1 1 0 0,0-1-1 0 0,-1 1 0 0 0,1 0 0 0 0,-1-1 1 0 0,1 1-1 0 0,-1 0 0 0 0,1 0 1 0 0,-1-1-1 0 0,1 1 0 0 0,-1 0 1 0 0,0 0-1 0 0,1 1 0 0 0,8 44-268 0 0,-8-39 235 0 0,6 59-169 0 0,-6-41 122 0 0,6 28 1 0 0,-5-44 75 0 0,0 0 0 0 0,0-1 0 0 0,1 1 1 0 0,1-1-1 0 0,-1 0 0 0 0,1 0 0 0 0,6 8 1 0 0,-3-5 9 0 0,1 0 1 0 0,0-1-1 0 0,1 0 0 0 0,0-1 1 0 0,1 0-1 0 0,20 15 1 0 0,-24-20 12 0 0,-1-1 0 0 0,1 1 0 0 0,0-1 0 0 0,0 0 0 0 0,1-1 1 0 0,-1 0-1 0 0,1 0 0 0 0,-1 0 0 0 0,1-1 0 0 0,-1 0 0 0 0,1 0 0 0 0,0 0 1 0 0,0-1-1 0 0,-1 0 0 0 0,11-2 0 0 0,3-1 49 0 0,40-13 0 0 0,-54 14-39 0 0,1-1 0 0 0,-1 1 0 0 0,0-1-1 0 0,0 0 1 0 0,0-1 0 0 0,0 1 0 0 0,0-1 0 0 0,-1-1 0 0 0,10-8 0 0 0,-15 13-17 0 0,0 0 1 0 0,0-1-1 0 0,1 1 0 0 0,-1 0 0 0 0,0 0 0 0 0,0-1 0 0 0,0 1 1 0 0,0 0-1 0 0,0 0 0 0 0,0-1 0 0 0,1 1 0 0 0,-1 0 0 0 0,0 0 0 0 0,0-1 1 0 0,0 1-1 0 0,0 0 0 0 0,0-1 0 0 0,0 1 0 0 0,0 0 0 0 0,0 0 0 0 0,0-1 1 0 0,0 1-1 0 0,0 0 0 0 0,0-1 0 0 0,0 1 0 0 0,-1 0 0 0 0,1 0 0 0 0,0-1 1 0 0,0 1-1 0 0,0 0 0 0 0,0 0 0 0 0,0-1 0 0 0,0 1 0 0 0,-1 0 0 0 0,1 0 1 0 0,0 0-1 0 0,0-1 0 0 0,0 1 0 0 0,-1 0 0 0 0,1 0 0 0 0,0 0 0 0 0,0 0 1 0 0,-1-1-1 0 0,1 1 0 0 0,0 0 0 0 0,0 0 0 0 0,-1 0 0 0 0,1 0 0 0 0,0 0 1 0 0,-1 0-1 0 0,1 0 0 0 0,0 0 0 0 0,0 0 0 0 0,-1 0 0 0 0,1 0 0 0 0,0 0 1 0 0,-1 0-1 0 0,1 0 0 0 0,0 0 0 0 0,0 0 0 0 0,-1 0 0 0 0,1 0 0 0 0,-1 0 1 0 0,-27 1-8 0 0,22-1 12 0 0,-168 21-14 0 0,3 1 16 0 0,127-19-1 0 0,13 0 8 0 0,1-1 0 0 0,-41-4 0 0 0,36-1-75 0 0,0 0 0 0 0,-1 3 0 0 0,-38 3 0 0 0,74-3 38 0 0,-1 0 1 0 0,0 0-1 0 0,0 0 0 0 0,0 0 1 0 0,0 0-1 0 0,1 1 1 0 0,-1-1-1 0 0,0 0 1 0 0,0 0-1 0 0,0 1 1 0 0,1-1-1 0 0,-1 0 0 0 0,0 1 1 0 0,1-1-1 0 0,-1 1 1 0 0,0-1-1 0 0,1 1 1 0 0,-1-1-1 0 0,0 1 1 0 0,1-1-1 0 0,-1 1 0 0 0,1 0 1 0 0,-1-1-1 0 0,1 1 1 0 0,-1 0-1 0 0,0 1 1 0 0,1-1-63 0 0,0 0 1 0 0,0 0-1 0 0,0 1 1 0 0,1-1 0 0 0,-1 0-1 0 0,0 0 1 0 0,0 0-1 0 0,1 1 1 0 0,-1-1 0 0 0,1 0-1 0 0,-1 0 1 0 0,1 0-1 0 0,-1 0 1 0 0,1 0 0 0 0,1 2-1 0 0,2 2-583 0 0,1 1 1 0 0,-1-1-1 0 0,1 0 0 0 0,9 7 0 0 0,6 2-2049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1.459"/>
    </inkml:context>
    <inkml:brush xml:id="br0">
      <inkml:brushProperty name="width" value="0.05" units="cm"/>
      <inkml:brushProperty name="height" value="0.05" units="cm"/>
      <inkml:brushProperty name="color" value="#008C3A"/>
    </inkml:brush>
  </inkml:definitions>
  <inkml:trace contextRef="#ctx0" brushRef="#br0">141 15 5121 0 0,'4'-3'8725'0'0,"-2"-9"-976"0"0,0 55-7639 0 0,-3 0-1 0 0,-5 43 1 0 0,-19 91-175 0 0,14-106 31 0 0,3-20-2 0 0,-49 448-466 0 0,55-436 450 0 0,3 0-1 0 0,2-1 1 0 0,3 1 0 0 0,3-1 0 0 0,33 120 0 0 0,-32-151 56 0 0,57 167 71 0 0,-47-147 51 0 0,47 86 1 0 0,-55-114-23 0 0,11 30 0 0 0,3 8 169 0 0,-23-56-212 0 0,0 1 0 0 0,0-1 0 0 0,0 1 0 0 0,-1 0 0 0 0,0 0 0 0 0,0 0 0 0 0,-1 0 0 0 0,0 0 0 0 0,0 0 0 0 0,0 0 0 0 0,-1 1 0 0 0,1-1 0 0 0,-1 0 0 0 0,-2 10 0 0 0,2-16-54 0 0,0 0 1 0 0,0 1-1 0 0,0-1 0 0 0,0 0 0 0 0,-1 0 0 0 0,1 1 1 0 0,0-1-1 0 0,0 0 0 0 0,0 1 0 0 0,0-1 1 0 0,0 0-1 0 0,-1 0 0 0 0,1 0 0 0 0,0 1 0 0 0,0-1 1 0 0,-1 0-1 0 0,1 0 0 0 0,0 0 0 0 0,0 1 0 0 0,-1-1 1 0 0,1 0-1 0 0,0 0 0 0 0,0 0 0 0 0,-1 0 1 0 0,1 0-1 0 0,0 0 0 0 0,-1 0 0 0 0,1 1 0 0 0,0-1 1 0 0,0 0-1 0 0,-1 0 0 0 0,1 0 0 0 0,0 0 0 0 0,-1 0 1 0 0,1-1-1 0 0,0 1 0 0 0,-1 0 0 0 0,1 0 0 0 0,0 0 1 0 0,0 0-1 0 0,-1 0 0 0 0,1 0 0 0 0,0 0 1 0 0,0 0-1 0 0,-1-1 0 0 0,1 1 0 0 0,0 0 0 0 0,0 0 1 0 0,-1 0-1 0 0,1-1 0 0 0,0 1 0 0 0,0 0 0 0 0,0 0 1 0 0,-1-1-1 0 0,1 1 0 0 0,0 0 0 0 0,0 0 1 0 0,0-1-1 0 0,0 1 0 0 0,-15-18 86 0 0,14 16-63 0 0,-25-33 33 0 0,3-2 0 0 0,1 0 0 0 0,2-2-1 0 0,-22-57 1 0 0,-45-170 21 0 0,84 257-72 0 0,-1-4-6 0 0,0-3 7 0 0,-1-1 0 0 0,0 1-1 0 0,-1 0 1 0 0,-1 0 0 0 0,-1 1 0 0 0,-15-24 0 0 0,18 32-37 0 0,5 6 0 0 0,-1 0 1 0 0,1 0-1 0 0,-1 0 1 0 0,0 0-1 0 0,1 0 1 0 0,-1 1-1 0 0,0-1 0 0 0,0 0 1 0 0,0 0-1 0 0,0 0 1 0 0,1 1-1 0 0,-1-1 1 0 0,0 0-1 0 0,0 1 0 0 0,0-1 1 0 0,0 1-1 0 0,-1-1 1 0 0,1 1-1 0 0,0 0 1 0 0,0-1-1 0 0,0 1 0 0 0,0 0 1 0 0,-2 0-1 0 0,2 2-27 0 0,1 0 1 0 0,-1 1-1 0 0,0-1 0 0 0,1 0 0 0 0,0 1 0 0 0,-1-1 0 0 0,1 1 0 0 0,0-1 0 0 0,0 1 0 0 0,1 3 0 0 0,-1 3-25 0 0,2 59-308 0 0,12 90 0 0 0,-7-116 302 0 0,1 0 0 0 0,2-1 0 0 0,24 61 0 0 0,-25-81 77 0 0,1-1 1 0 0,0-1 0 0 0,21 29-1 0 0,-25-40 17 0 0,0 0 0 0 0,1 0 0 0 0,0 0 0 0 0,1-1 0 0 0,0 0 0 0 0,0-1 0 0 0,0 1-1 0 0,1-2 1 0 0,13 8 0 0 0,92 27 262 0 0,-82-31-165 0 0,-16-3-15 0 0,1-2-1 0 0,0-1 1 0 0,0 0 0 0 0,1-1-1 0 0,22 0 1 0 0,-32-2-30 0 0,0 0-1 0 0,0-1 1 0 0,0 0 0 0 0,0-1-1 0 0,0 1 1 0 0,-1-2-1 0 0,1 1 1 0 0,-1-1 0 0 0,1 0-1 0 0,-1 0 1 0 0,0-1-1 0 0,0 0 1 0 0,-1 0 0 0 0,8-6-1 0 0,-3-1 19 0 0,1-1-1 0 0,-1 0 0 0 0,-1-1 1 0 0,0 0-1 0 0,-1-1 0 0 0,-1 0 1 0 0,0 0-1 0 0,-1-1 0 0 0,0 0 1 0 0,-1 0-1 0 0,-1 0 1 0 0,4-18-1 0 0,-4 8-34 0 0,-1 0 1 0 0,-1 0-1 0 0,-1 0 0 0 0,-1-1 1 0 0,-2 1-1 0 0,0 0 0 0 0,-6-29 1 0 0,4 39-43 0 0,0 1 1 0 0,-1 0-1 0 0,0 0 1 0 0,-14-26 0 0 0,14 32-20 0 0,0 0 1 0 0,-1 0-1 0 0,0 1 1 0 0,-1-1-1 0 0,0 1 1 0 0,0 1-1 0 0,0-1 1 0 0,-15-10-1 0 0,17 14-1 0 0,-1 0 0 0 0,0 1 0 0 0,0 0-1 0 0,1 0 1 0 0,-1 0 0 0 0,-1 0-1 0 0,1 1 1 0 0,0 0 0 0 0,0 0 0 0 0,0 1-1 0 0,-1-1 1 0 0,1 1 0 0 0,0 0 0 0 0,-6 1-1 0 0,0 0-20 0 0,1 1-1 0 0,-1 0 0 0 0,1 1 1 0 0,0 0-1 0 0,0 1 0 0 0,-10 4 1 0 0,-6 6-96 0 0,1 1 0 0 0,1 0 1 0 0,0 2-1 0 0,1 1 0 0 0,-22 22 0 0 0,-95 111-1984 0 0,120-127 1573 0 0,-44 55-2266 0 0,26-22 99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1.960"/>
    </inkml:context>
    <inkml:brush xml:id="br0">
      <inkml:brushProperty name="width" value="0.05" units="cm"/>
      <inkml:brushProperty name="height" value="0.05" units="cm"/>
      <inkml:brushProperty name="color" value="#008C3A"/>
    </inkml:brush>
  </inkml:definitions>
  <inkml:trace contextRef="#ctx0" brushRef="#br0">0 1 9898 0 0,'3'65'8798'0'0,"3"-1"-4823"0"0,29 130-3632 0 0,-26-151 676 0 0,1 6-1063 0 0,1-1 1 0 0,3 0-1 0 0,2-1 0 0 0,2-1 0 0 0,45 84 0 0 0,-43-97-597 0 0,0-2-1 0 0,2 0 0 0 0,29 31 0 0 0,-19-27-989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2.679"/>
    </inkml:context>
    <inkml:brush xml:id="br0">
      <inkml:brushProperty name="width" value="0.05" units="cm"/>
      <inkml:brushProperty name="height" value="0.05" units="cm"/>
      <inkml:brushProperty name="color" value="#008C3A"/>
    </inkml:brush>
  </inkml:definitions>
  <inkml:trace contextRef="#ctx0" brushRef="#br0">131 259 6865 0 0,'-9'9'1982'0'0,"0"-1"-1"0"0,0 2 0 0 0,1-1 0 0 0,1 1 0 0 0,-13 21 0 0 0,11-14-1324 0 0,0 2 1 0 0,2-1 0 0 0,-8 23-1 0 0,7-9-702 0 0,1-1 1 0 0,1 2-1 0 0,2-1 0 0 0,0 41 0 0 0,5-23 51 0 0,3-1-1 0 0,1 0 1 0 0,16 61 0 0 0,-17-95-11 0 0,0 1 0 0 0,2-1 0 0 0,-1 0 0 0 0,2 0 1 0 0,0 0-1 0 0,1-1 0 0 0,15 21 0 0 0,-17-26 5 0 0,1-2 0 0 0,0 1 0 0 0,0-1 0 0 0,0 0 0 0 0,1 0 0 0 0,0-1-1 0 0,1 0 1 0 0,-1 0 0 0 0,1-1 0 0 0,0 0 0 0 0,0-1 0 0 0,19 7 0 0 0,-15-8 11 0 0,1 1 0 0 0,0-2 0 0 0,0 0 0 0 0,27 0 0 0 0,-33-2 2 0 0,-1 0 0 0 0,0-1 0 0 0,0 0 0 0 0,0-1 0 0 0,0 0 0 0 0,0 0 0 0 0,0 0 0 0 0,0-1-1 0 0,-1 1 1 0 0,1-2 0 0 0,9-6 0 0 0,-6 2 33 0 0,0-1 1 0 0,12-13-1 0 0,-2 1 41 0 0,-13 13-45 0 0,0 1 1 0 0,-1-2 0 0 0,1 1 0 0 0,-2-1 0 0 0,1 0 0 0 0,5-14 0 0 0,19-59 267 0 0,-26 70-267 0 0,21-84 328 0 0,-15 64-236 0 0,-2-1-1 0 0,7-48 1 0 0,-4 12-20 0 0,-5 32-87 0 0,-2 0 0 0 0,-2-67 0 0 0,-4 82-50 0 0,0-1 1 0 0,-2 2-1 0 0,-10-37 1 0 0,1 6-79 0 0,9 35 22 0 0,-1 1 0 0 0,0-1 1 0 0,-1 1-1 0 0,-1 1 0 0 0,0-1 0 0 0,-18-26 0 0 0,22 37-8 0 0,-1-1 0 0 0,0 1 0 0 0,0 0 1 0 0,0 1-1 0 0,-1-1 0 0 0,1 1 0 0 0,-1 0 0 0 0,-1 0 0 0 0,1 0 1 0 0,0 1-1 0 0,-1 0 0 0 0,1 0 0 0 0,-1 0 0 0 0,0 1 0 0 0,0-1 0 0 0,0 2 1 0 0,-1-1-1 0 0,1 1 0 0 0,0-1 0 0 0,-1 2 0 0 0,-9-1 0 0 0,8 1-268 0 0,-1 1 0 0 0,1 0-1 0 0,0 1 1 0 0,0 0-1 0 0,0 0 1 0 0,0 1-1 0 0,0 0 1 0 0,0 0-1 0 0,1 1 1 0 0,-1 0-1 0 0,1 0 1 0 0,0 0 0 0 0,0 1-1 0 0,1 1 1 0 0,-1-1-1 0 0,1 1 1 0 0,-8 9-1 0 0,-14 29-2927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3.472"/>
    </inkml:context>
    <inkml:brush xml:id="br0">
      <inkml:brushProperty name="width" value="0.05" units="cm"/>
      <inkml:brushProperty name="height" value="0.05" units="cm"/>
      <inkml:brushProperty name="color" value="#008C3A"/>
    </inkml:brush>
  </inkml:definitions>
  <inkml:trace contextRef="#ctx0" brushRef="#br0">236 1164 5865 0 0,'-22'33'10760'0'0,"-1"17"-8037"0"0,3-4-1720 0 0,-12 10-410 0 0,21-38-346 0 0,1 0-1 0 0,1 1 1 0 0,-14 37-1 0 0,6 0-97 0 0,3-14-24 0 0,2 1-1 0 0,-12 84 1 0 0,24-121-132 0 0,0 1 1 0 0,0-1-1 0 0,1 1 1 0 0,0-1-1 0 0,0 0 1 0 0,1 1-1 0 0,3 9 1 0 0,-4-13 2 0 0,0 0 0 0 0,0 0 0 0 0,0-1 1 0 0,1 1-1 0 0,-1-1 0 0 0,1 1 0 0 0,-1-1 1 0 0,1 1-1 0 0,0-1 0 0 0,0 0 0 0 0,0 0 0 0 0,0 0 1 0 0,0 0-1 0 0,1 0 0 0 0,-1-1 0 0 0,1 1 1 0 0,4 2-1 0 0,1-2 8 0 0,1-1 1 0 0,-1 0 0 0 0,0 0-1 0 0,1-1 1 0 0,-1 0-1 0 0,0 0 1 0 0,1-1-1 0 0,-1 0 1 0 0,0-1 0 0 0,0 0-1 0 0,0 0 1 0 0,0-1-1 0 0,0 1 1 0 0,0-2-1 0 0,-1 1 1 0 0,0-1 0 0 0,1 0-1 0 0,-1-1 1 0 0,-1 0-1 0 0,1 0 1 0 0,-1 0 0 0 0,11-12-1 0 0,1-3 61 0 0,-1-1 0 0 0,26-43 0 0 0,24-55 146 0 0,-52 91-189 0 0,-2 0 0 0 0,0-1 1 0 0,-2-1-1 0 0,-1 0 0 0 0,-2 0 1 0 0,0-1-1 0 0,-2 0 1 0 0,2-46-1 0 0,-9 59-100 0 0,0 1 0 0 0,-1 0 0 0 0,-1-1 0 0 0,-1 1 0 0 0,0 0 0 0 0,-13-31 0 0 0,12 37-31 0 0,0 0 0 0 0,0 1-1 0 0,-1-1 1 0 0,0 1-1 0 0,-1 0 1 0 0,-13-13 0 0 0,-54-48-890 0 0,65 64 772 0 0,0 0 0 0 0,0 1 1 0 0,-1 1-1 0 0,0-1 0 0 0,0 1 0 0 0,0 1 0 0 0,0 0 0 0 0,-1 1 1 0 0,-22-5-1 0 0,26 6-43 0 0,-1 1 1 0 0,1 0-1 0 0,-1 1 0 0 0,0 0 1 0 0,1 0-1 0 0,-1 0 0 0 0,0 1 1 0 0,1 0-1 0 0,-1 1 0 0 0,1 0 1 0 0,-1 0-1 0 0,1 0 0 0 0,0 1 1 0 0,0 0-1 0 0,-10 6 0 0 0,-24 26-2593 0 0,1 1-1441 0 0</inkml:trace>
  <inkml:trace contextRef="#ctx0" brushRef="#br0" timeOffset="1">684 682 8322 0 0,'-13'18'807'0'0,"0"-1"1"0"0,2 1-1 0 0,0 1 1 0 0,1 0 0 0 0,0 1-1 0 0,2-1 1 0 0,1 2-1 0 0,0-1 1 0 0,-5 31 0 0 0,4-5 423 0 0,2 1 1 0 0,2 0 0 0 0,3 61 0 0 0,1-91-1356 0 0,2 0 0 0 0,0-1 1 0 0,1 1-1 0 0,0 0 1 0 0,2-1-1 0 0,0 0 1 0 0,1 0-1 0 0,0 0 1 0 0,1-1-1 0 0,14 23 1 0 0,-16-30 39 0 0,1 0 0 0 0,0 0 1 0 0,1 0-1 0 0,0-1 1 0 0,0 0-1 0 0,1 0 1 0 0,-1-1-1 0 0,1 1 1 0 0,1-2-1 0 0,-1 1 1 0 0,1-1-1 0 0,0-1 0 0 0,0 0 1 0 0,1 0-1 0 0,-1-1 1 0 0,1 0-1 0 0,-1 0 1 0 0,1-1-1 0 0,13 1 1 0 0,-11-2-105 0 0,0-1 0 0 0,0-1 1 0 0,0 1-1 0 0,1-2 1 0 0,-1 0-1 0 0,0 0 0 0 0,0-1 1 0 0,-1-1-1 0 0,1 0 1 0 0,-1-1-1 0 0,15-7 0 0 0,7-8-963 0 0,-2 0 1 0 0,43-37-1 0 0,-19 8-984 0 0,-1-9-479 0 0</inkml:trace>
  <inkml:trace contextRef="#ctx0" brushRef="#br0" timeOffset="2">1410 465 4993 0 0,'-54'96'11856'0'0,"5"3"-8025"0"0,35-68-3353 0 0,2 1-1 0 0,1 0 1 0 0,1 0 0 0 0,-7 48 0 0 0,16-71-396 0 0,0 1 0 0 0,1-1 0 0 0,-1 0 0 0 0,2 0 0 0 0,-1 1 0 0 0,2-1 0 0 0,-1 0-1 0 0,1 0 1 0 0,0 0 0 0 0,5 11 0 0 0,-5-15-64 0 0,0-1-1 0 0,0 1 1 0 0,1-1 0 0 0,0 1-1 0 0,0-1 1 0 0,0 0 0 0 0,0 0-1 0 0,1-1 1 0 0,0 1-1 0 0,0-1 1 0 0,0 1 0 0 0,0-1-1 0 0,0 0 1 0 0,0-1-1 0 0,1 1 1 0 0,-1-1 0 0 0,1 0-1 0 0,0 0 1 0 0,8 2 0 0 0,-6-2 5 0 0,0-1 1 0 0,1 0-1 0 0,-1 0 1 0 0,0-1-1 0 0,1 0 1 0 0,-1 0-1 0 0,0-1 1 0 0,1 0-1 0 0,13-3 1 0 0,-9 0-3 0 0,0 0 0 0 0,0-1 1 0 0,0 0-1 0 0,-1-1 0 0 0,14-9 0 0 0,-4 0-4 0 0,0-1-1 0 0,-1-2 0 0 0,0 0 0 0 0,-2 0 0 0 0,17-23 1 0 0,71-107-61 0 0,-82 113 20 0 0,1-7-81 0 0,-1-2 0 0 0,-2 0 0 0 0,26-77 0 0 0,-42 103-8 0 0,-1-1 0 0 0,0 1 1 0 0,-1-1-1 0 0,-1 0 0 0 0,-1 0 1 0 0,-1 0-1 0 0,-1 0 0 0 0,0-1 1 0 0,-2 1-1 0 0,0 0 0 0 0,-1 0 1 0 0,-8-27-1 0 0,7 33-208 0 0,-1 1-1 0 0,-1-1 1 0 0,0 1 0 0 0,0 0-1 0 0,-1 1 1 0 0,-1-1-1 0 0,0 2 1 0 0,-1-1 0 0 0,0 1-1 0 0,-10-9 1 0 0,-31-22-1994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7.776"/>
    </inkml:context>
    <inkml:brush xml:id="br0">
      <inkml:brushProperty name="width" value="0.05" units="cm"/>
      <inkml:brushProperty name="height" value="0.05" units="cm"/>
      <inkml:brushProperty name="color" value="#008C3A"/>
    </inkml:brush>
  </inkml:definitions>
  <inkml:trace contextRef="#ctx0" brushRef="#br0">0 588 6497 0 0,'6'-20'9833'0'0,"12"-14"-7798"0"0,-4 8-1001 0 0,59-118 1850 0 0,1 10-2282 0 0,-19 44-745 0 0,-11 18-1026 0 0,-25 48-553 0 0,-17 21 1385 0 0,1 0 0 0 0,0 0 0 0 0,-1 0 0 0 0,0 0 0 0 0,0-1 0 0 0,2-3 0 0 0,3-11-2256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8.088"/>
    </inkml:context>
    <inkml:brush xml:id="br0">
      <inkml:brushProperty name="width" value="0.05" units="cm"/>
      <inkml:brushProperty name="height" value="0.05" units="cm"/>
      <inkml:brushProperty name="color" value="#008C3A"/>
    </inkml:brush>
  </inkml:definitions>
  <inkml:trace contextRef="#ctx0" brushRef="#br0">696 654 19852 0 0,'-68'-91'2659'0'0,"15"24"-1625"0"0,22 26-788 0 0,-2 1 0 0 0,-40-37-1 0 0,-83-63-454 0 0,118 108-437 0 0,-70-44 0 0 0,3 4-2603 0 0,74 55 1337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39.357"/>
    </inkml:context>
    <inkml:brush xml:id="br0">
      <inkml:brushProperty name="width" value="0.05" units="cm"/>
      <inkml:brushProperty name="height" value="0.05" units="cm"/>
      <inkml:brushProperty name="color" value="#008C3A"/>
    </inkml:brush>
  </inkml:definitions>
  <inkml:trace contextRef="#ctx0" brushRef="#br0">296 186 12707 0 0,'-31'-12'160'0'0,"39"17"48"0"0,-24-8 109 0 0,-46-8 661 0 0,55 11-925 0 0,1-1 1 0 0,0 1-1 0 0,0 0 1 0 0,0 0 0 0 0,0 1-1 0 0,-1 0 1 0 0,1 0-1 0 0,0 0 1 0 0,0 1-1 0 0,0 0 1 0 0,1 0 0 0 0,-1 0-1 0 0,0 1 1 0 0,1 0-1 0 0,-1 0 1 0 0,1 0-1 0 0,0 1 1 0 0,0 0 0 0 0,1 0-1 0 0,-1 0 1 0 0,1 0-1 0 0,0 1 1 0 0,0 0-1 0 0,0 0 1 0 0,0 0-1 0 0,1 0 1 0 0,0 1 0 0 0,0-1-1 0 0,-3 9 1 0 0,-2 10-86 0 0,1 0 0 0 0,1 0 1 0 0,0 1-1 0 0,-1 33 1 0 0,2 102-135 0 0,8-99 115 0 0,4 0 0 0 0,1 0 0 0 0,4-1 0 0 0,20 63 0 0 0,-19-88 33 0 0,1 1 1 0 0,2-2-1 0 0,1 0 1 0 0,1-1-1 0 0,35 45 1 0 0,-37-57 22 0 0,1-1 1 0 0,1-1-1 0 0,1 0 1 0 0,0-1-1 0 0,1-1 1 0 0,1-1-1 0 0,1-1 1 0 0,0-1-1 0 0,1 0 1 0 0,1-2-1 0 0,0-1 1 0 0,0-1-1 0 0,47 12 1 0 0,-22-11 117 0 0,89 7-1 0 0,-110-17-10 0 0,1-1-1 0 0,-1-1 0 0 0,0-1 0 0 0,48-11 0 0 0,-46 4 142 0 0,-1 0-1 0 0,0-2 1 0 0,-1-1-1 0 0,0-2 0 0 0,-1 0 1 0 0,0-2-1 0 0,-2-1 0 0 0,0-1 1 0 0,-1-1-1 0 0,0-1 0 0 0,-2-2 1 0 0,32-37-1 0 0,-17 13 82 0 0,-2-1-1 0 0,-2-1 1 0 0,-3-2 0 0 0,-1-1-1 0 0,-3-2 1 0 0,30-85-1 0 0,-47 106-201 0 0,-1-1 0 0 0,6-62-1 0 0,-7-69 182 0 0,-7 143-290 0 0,0 0 0 0 0,-2 0 0 0 0,-1 0 0 0 0,0 0 0 0 0,-2 0 0 0 0,0 1 0 0 0,-1 0 0 0 0,-1 0 0 0 0,-1 0 0 0 0,-1 1 0 0 0,0 0 0 0 0,-2 1 0 0 0,0 0 0 0 0,-18-22 0 0 0,20 31-49 0 0,0 1 1 0 0,0 0-1 0 0,-1 0 0 0 0,-1 0 1 0 0,1 1-1 0 0,-1 1 1 0 0,0 0-1 0 0,0 0 1 0 0,-14-3-1 0 0,1 0-86 0 0,-2 2 1 0 0,1 1-1 0 0,-35-4 0 0 0,12 6-258 0 0,0 2-1 0 0,0 2 1 0 0,0 2 0 0 0,-67 12 0 0 0,-6 12-918 0 0,120-26 1278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0:40.364"/>
    </inkml:context>
    <inkml:brush xml:id="br0">
      <inkml:brushProperty name="width" value="0.05" units="cm"/>
      <inkml:brushProperty name="height" value="0.05" units="cm"/>
      <inkml:brushProperty name="color" value="#008C3A"/>
    </inkml:brush>
  </inkml:definitions>
  <inkml:trace contextRef="#ctx0" brushRef="#br0">151 0 5361 0 0,'-28'54'10364'0'0,"17"-31"-9762"0"0,1 1 1 0 0,1 1-1 0 0,-8 34 1 0 0,-5 48-462 0 0,-11 171 0 0 0,26-165-127 0 0,-6 180 7 0 0,13-288-21 0 0,4 233-61 0 0,0-197 32 0 0,1 1 1 0 0,2-1 0 0 0,19 62-1 0 0,-22-91-3 0 0,0-1 0 0 0,0 1 0 0 0,2-1-1 0 0,-1 0 1 0 0,1-1 0 0 0,1 0 0 0 0,-1 0 0 0 0,2 0 0 0 0,0-1-1 0 0,0 0 1 0 0,0 0 0 0 0,1-1 0 0 0,0 0 0 0 0,11 7-1 0 0,-8-8-18 0 0,-1-1-1 0 0,1 0 0 0 0,0 0 1 0 0,1-2-1 0 0,-1 1 0 0 0,1-1 1 0 0,0-1-1 0 0,0-1 0 0 0,0 1 1 0 0,0-2-1 0 0,1 0 0 0 0,18-1 0 0 0,3-2-90 0 0,0-2-1 0 0,0 0 0 0 0,57-17 1 0 0,-49 9 59 0 0,-1-1 0 0 0,0-3 0 0 0,-1-1 1 0 0,-1-2-1 0 0,-1-2 0 0 0,-1-2 1 0 0,51-38-1 0 0,149-148-1395 0 0,-164 137-843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10.691"/>
    </inkml:context>
    <inkml:brush xml:id="br0">
      <inkml:brushProperty name="width" value="0.05" units="cm"/>
      <inkml:brushProperty name="height" value="0.05" units="cm"/>
      <inkml:brushProperty name="color" value="#008C3A"/>
    </inkml:brush>
  </inkml:definitions>
  <inkml:trace contextRef="#ctx0" brushRef="#br0">11022 8 12739 0 0,'-4'-5'8818'0'0,"1"4"-5762"0"0,3 1-3057 0 0,-1 0 1 0 0,1 0-1 0 0,-1 0 0 0 0,1-1 0 0 0,0 1 0 0 0,-1 0 0 0 0,1 0 1 0 0,0 0-1 0 0,-1 0 0 0 0,1 0 0 0 0,-1 0 0 0 0,1 0 0 0 0,0 0 1 0 0,-1 0-1 0 0,1 0 0 0 0,-1 0 0 0 0,1 0 0 0 0,0 0 0 0 0,-1 0 1 0 0,1 0-1 0 0,0 1 0 0 0,-1-1 0 0 0,1 0 0 0 0,-1 0 0 0 0,1 0 1 0 0,0 0-1 0 0,0 1 0 0 0,-1-1 0 0 0,-9 14-406 0 0,2-1 404 0 0,-44 57-261 0 0,-45 68-291 0 0,-62 91 35 0 0,72-110 389 0 0,2-7 214 0 0,-5-3-1 0 0,-138 127 1 0 0,-83 55 236 0 0,-338 291-320 0 0,623-559-4 0 0,-225 179-41 0 0,180-146 35 0 0,-462 317-9 0 0,407-294 43 0 0,-73 43 14 0 0,-87 40 41 0 0,-65 36 28 0 0,-9-11 54 0 0,66-50-117 0 0,156-75-18 0 0,-99 39-11 0 0,-289 80 0 0 0,437-154-18 0 0,-491 158-79 0 0,287-82 82 0 0,-349 114 1 0 0,612-208 0 0 0,-265 68 16 0 0,-47 4 12 0 0,-88 16 25 0 0,280-68-28 0 0,-186 30 54 0 0,165-26-40 0 0,76-13-24 0 0,-14 6-6 0 0,-30 4-2 0 0,-202 26 23 0 0,229-39-15 0 0,-152 18 58 0 0,142-19-40 0 0,75-9-9 0 0,0-1 0 0 0,-52-2-1 0 0,-19 1 94 0 0,84-2-24 0 0,0-1 1 0 0,0-2-1 0 0,-43-6 0 0 0,-14-4 260 0 0,3-6-31 0 0,70 13-292 0 0,-1 1 0 0 0,1 1 0 0 0,-1 0 0 0 0,0 2 0 0 0,-31 4 0 0 0,32-2-63 0 0,0 1 1 0 0,-19 7-1 0 0,-2 1-43 0 0,-18 12-30 0 0,53-23 98 0 0,1 1 0 0 0,0-1 1 0 0,0 1-1 0 0,0 0 0 0 0,0 0 1 0 0,0 0-1 0 0,0 1 0 0 0,0-1 1 0 0,-3 5-1 0 0,3-3 0 0 0,-1-1-1 0 0,1 0 1 0 0,0 0 0 0 0,-1 0-1 0 0,-7 4 1 0 0,10-6 16 0 0,-5 2-47 0 0,0 0-1 0 0,0 0 1 0 0,1 1-1 0 0,-1 0 0 0 0,1 0 1 0 0,0 1-1 0 0,0 0 1 0 0,-5 6-1 0 0,-2 1 26 0 0,0 0-7 0 0,0 1-1 0 0,1 0 1 0 0,-14 20 0 0 0,20-24 15 0 0,-11 15-2 0 0,-5 4 12 0 0,19-26-6 0 0,1 1 0 0 0,-1 0 1 0 0,0-1-1 0 0,1 1 0 0 0,-1-1 1 0 0,0 1-1 0 0,-1-1 0 0 0,1 0 1 0 0,0 0-1 0 0,-1 0 0 0 0,1 0 1 0 0,-1 0-1 0 0,1-1 1 0 0,-1 1-1 0 0,0-1 0 0 0,-4 2 1 0 0,0-1-293 0 0,6-1 293 0 0,1-1 0 0 0,-1 1 1 0 0,0-1-1 0 0,0 0 0 0 0,0 0 0 0 0,1 1 1 0 0,-1-1-1 0 0,0 0 0 0 0,0 0 0 0 0,0 0 1 0 0,0 0-1 0 0,1 0 0 0 0,-1 0 0 0 0,0 0 1 0 0,0 0-1 0 0,-1-1 0 0 0,-11-8-5958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5:04.361"/>
    </inkml:context>
    <inkml:brush xml:id="br0">
      <inkml:brushProperty name="width" value="0.05" units="cm"/>
      <inkml:brushProperty name="height" value="0.05" units="cm"/>
      <inkml:brushProperty name="color" value="#008C3A"/>
    </inkml:brush>
  </inkml:definitions>
  <inkml:trace contextRef="#ctx0" brushRef="#br0">1722 344 776 0 0,'13'-24'1311'0'0,"-2"5"-506"0"0,-1-1 1 0 0,0 0-1 0 0,-2 0 1 0 0,7-27 0 0 0,-12 36-24 0 0,0 0 1 0 0,-1 0-1 0 0,-1 0 1 0 0,1-18 0 0 0,-2 25-632 0 0,-1 0 1 0 0,0-1 0 0 0,1 1 0 0 0,-2 0 0 0 0,1 1 0 0 0,0-1 0 0 0,-1 0 0 0 0,1 0 0 0 0,-1 0 0 0 0,0 1 0 0 0,-1-1 0 0 0,1 1 0 0 0,-1 0 0 0 0,1 0 0 0 0,-6-5 0 0 0,4 4-130 0 0,-2-1 1 0 0,1 1 0 0 0,0 1 0 0 0,-1-1 0 0 0,1 1 0 0 0,-1 0-1 0 0,0 0 1 0 0,0 1 0 0 0,-9-3 0 0 0,-6 0 48 0 0,-32-4 1 0 0,40 7-67 0 0,-13-1-7 0 0,0 2 0 0 0,0 0 0 0 0,-31 4 0 0 0,-78 14-4 0 0,107-12 6 0 0,-306 52 453 0 0,4 18 576 0 0,276-62-900 0 0,-70 23 171 0 0,68-16-179 0 0,-93 40 325 0 0,133-52-382 0 0,1 0 0 0 0,1 2 0 0 0,-1-1 0 0 0,2 2-1 0 0,-1-1 1 0 0,1 2 0 0 0,-13 15 0 0 0,4-1 71 0 0,1-3 42 0 0,2 1 0 0 0,0 0 1 0 0,-15 30-1 0 0,29-45-132 0 0,0 1 0 0 0,1-1 0 0 0,0 1 0 0 0,1 0 0 0 0,0 1 0 0 0,1-1 0 0 0,0 0 0 0 0,0 1-1 0 0,1-1 1 0 0,1 1 0 0 0,0-1 0 0 0,2 21 0 0 0,2-2 13 0 0,1-1-1 0 0,1 0 0 0 0,2 0 0 0 0,0-1 0 0 0,2 0 0 0 0,1 0 1 0 0,16 26-1 0 0,-3-14 61 0 0,40 50 0 0 0,-52-74-79 0 0,1-1-1 0 0,0-1 0 0 0,2 1 0 0 0,-1-2 0 0 0,33 21 0 0 0,1-5 82 0 0,2-3-1 0 0,78 29 1 0 0,-78-36-64 0 0,179 54 144 0 0,-162-55-155 0 0,273 57 82 0 0,-214-54-88 0 0,40 5 29 0 0,-71-18 68 0 0,147-8 0 0 0,-163-3-35 0 0,108-10 167 0 0,85-34 100 0 0,-79 12-40 0 0,-115 20-68 0 0,-1-4-1 0 0,75-30 1 0 0,-61 19 119 0 0,-82 28-343 0 0,24-6 190 0 0,-1-3 0 0 0,0-1 0 0 0,60-33 0 0 0,-40 14 58 0 0,48-32 308 0 0,-90 56-535 0 0,-1 0 0 0 0,0-1 0 0 0,-1 1 0 0 0,1-1-1 0 0,-2-1 1 0 0,1 0 0 0 0,-2 0 0 0 0,1 0 0 0 0,5-13-1 0 0,-7 12-35 0 0,0 1 0 0 0,-1-1 0 0 0,0 0 0 0 0,0 0-1 0 0,-2-1 1 0 0,1 1 0 0 0,-1 0 0 0 0,-1-1-1 0 0,0 0 1 0 0,0 1 0 0 0,-1-1 0 0 0,-1 0 0 0 0,0 1-1 0 0,-1-1 1 0 0,0 1 0 0 0,0-1 0 0 0,-2 1 0 0 0,1 0-1 0 0,-1 0 1 0 0,-1 0 0 0 0,0 1 0 0 0,0-1-1 0 0,-14-18 1 0 0,-9-5-168 0 0,-1 1 0 0 0,-2 1 0 0 0,-2 1-1 0 0,-58-42 1 0 0,29 30-255 0 0,-75-39 0 0 0,33 21-94 0 0,57 34 63 0 0,-1 2 0 0 0,-1 2 1 0 0,-80-26-1 0 0,-166-27-3737 0 0,156 49 821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5:06.540"/>
    </inkml:context>
    <inkml:brush xml:id="br0">
      <inkml:brushProperty name="width" value="0.05" units="cm"/>
      <inkml:brushProperty name="height" value="0.05" units="cm"/>
      <inkml:brushProperty name="color" value="#008C3A"/>
    </inkml:brush>
  </inkml:definitions>
  <inkml:trace contextRef="#ctx0" brushRef="#br0">1328 405 4089 0 0,'-6'-75'7867'0'0,"6"63"-7978"0"0,0-1 1 0 0,0 1 0 0 0,-2 0-1 0 0,1 1 1 0 0,-2-1 0 0 0,1 0 0 0 0,-2 0-1 0 0,1 1 1 0 0,-2 0 0 0 0,-7-16-1 0 0,6 17-29 0 0,-1 1 0 0 0,0-1 0 0 0,-1 1 0 0 0,0 1-1 0 0,0 0 1 0 0,-1 0 0 0 0,0 0 0 0 0,-14-8 0 0 0,4 3 136 0 0,0 1 1 0 0,-1 1-1 0 0,0 1 1 0 0,-23-8-1 0 0,26 11 108 0 0,0 1-1 0 0,-1 0 0 0 0,0 2 0 0 0,0 0 1 0 0,-1 1-1 0 0,-18-1 0 0 0,9 4 87 0 0,-1 1 0 0 0,1 1-1 0 0,-53 12 1 0 0,44-5-29 0 0,1 1 0 0 0,0 2 0 0 0,1 2 0 0 0,-66 35 1 0 0,54-22-65 0 0,10-5-38 0 0,0 1 0 0 0,-39 32 0 0 0,-8 12 12 0 0,-27 23 75 0 0,93-73-81 0 0,1 0 1 0 0,0 1 0 0 0,-24 34 0 0 0,35-42-32 0 0,0 1-1 0 0,1-1 0 0 0,0 1 1 0 0,1 0-1 0 0,0 1 1 0 0,0-1-1 0 0,2 0 0 0 0,-1 1 1 0 0,1 0-1 0 0,0 23 0 0 0,2-17 23 0 0,1-1 0 0 0,1 0 0 0 0,0 1 0 0 0,1-1 0 0 0,1 0 0 0 0,11 29 0 0 0,-8-29 66 0 0,2-1 0 0 0,0 0 0 0 0,1 0 0 0 0,0-1 0 0 0,24 26 0 0 0,-17-25 166 0 0,1 0 0 0 0,36 26 0 0 0,-32-27-89 0 0,2 1-11 0 0,2 0 1 0 0,0-2-1 0 0,36 14 0 0 0,90 28 336 0 0,-119-45-448 0 0,72 21 252 0 0,141 22 1 0 0,-166-43-186 0 0,0-3 1 0 0,108-5-1 0 0,-67-2-34 0 0,-82 0-74 0 0,-1-2 0 0 0,0-2 1 0 0,39-7-1 0 0,56-14 63 0 0,173-40 244 0 0,-273 53-228 0 0,57-28 0 0 0,6-2 140 0 0,-77 35-165 0 0,0-1-1 0 0,0-1 1 0 0,0-1 0 0 0,-1 0 0 0 0,-1-2 0 0 0,0 0 0 0 0,21-16-1 0 0,-17 8 58 0 0,0 0-1 0 0,22-27 0 0 0,-34 35-69 0 0,0-1 1 0 0,0 0 0 0 0,-2 0 0 0 0,0-1-1 0 0,0 0 1 0 0,8-21 0 0 0,-12 24-36 0 0,28-98 307 0 0,-29 96-309 0 0,0-1-1 0 0,0 0 1 0 0,-1 1-1 0 0,-1-1 1 0 0,0 0-1 0 0,-3-22 0 0 0,0 21-30 0 0,-1 0-1 0 0,0 1 0 0 0,0 0 0 0 0,-2 0 0 0 0,1 0 1 0 0,-2 1-1 0 0,0 0 0 0 0,0 0 0 0 0,-1 1 0 0 0,0 0 0 0 0,-17-17 1 0 0,3 7-85 0 0,-2 1 1 0 0,0 1-1 0 0,-1 1 1 0 0,-39-21-1 0 0,4 7-340 0 0,0 4 0 0 0,-109-36 0 0 0,-137-21-4581 0 0,255 71 3503 0 0,-72-17-2675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5:31.528"/>
    </inkml:context>
    <inkml:brush xml:id="br0">
      <inkml:brushProperty name="width" value="0.05" units="cm"/>
      <inkml:brushProperty name="height" value="0.05" units="cm"/>
      <inkml:brushProperty name="color" value="#008C3A"/>
    </inkml:brush>
  </inkml:definitions>
  <inkml:trace contextRef="#ctx0" brushRef="#br0">86 103 256 0 0,'-1'4'131'0'0,"1"-3"-28"0"0,0-1-1 0 0,0 1 0 0 0,0 0 0 0 0,0-1 1 0 0,0 1-1 0 0,0-1 0 0 0,0 1 0 0 0,0-1 1 0 0,0 1-1 0 0,0-1 0 0 0,0 1 0 0 0,0-1 1 0 0,0 1-1 0 0,-1-1 0 0 0,1 1 0 0 0,0-1 0 0 0,0 1 1 0 0,-1-1-1 0 0,1 1 0 0 0,0-1 0 0 0,-1 0 1 0 0,1 1-1 0 0,0-1 0 0 0,-1 1 0 0 0,1-1 1 0 0,-1 0-1 0 0,1 0 0 0 0,0 1 0 0 0,-1-1 1 0 0,1 0-1 0 0,-1 1 0 0 0,1-1 0 0 0,-6 1 4891 0 0,3-8-1421 0 0,-12-7-3484 0 0,11 10 255 0 0,-7-9 811 0 0,10 11-908 0 0,0 0 0 0 0,0 0 0 0 0,-1 0 0 0 0,1 0 0 0 0,-1 0 0 0 0,0 0 1 0 0,1 0-1 0 0,-1 1 0 0 0,0-1 0 0 0,0 1 0 0 0,0-1 0 0 0,0 1 0 0 0,0 0 0 0 0,0 0 0 0 0,-1 0 0 0 0,1 0 0 0 0,-4-1 0 0 0,6 4-243 0 0,-1 0 0 0 0,1 0 0 0 0,-1 0 0 0 0,1 0 0 0 0,0 0 0 0 0,0 0 0 0 0,0 0 0 0 0,0 0-1 0 0,0 0 1 0 0,0 0 0 0 0,0 0 0 0 0,1 0 0 0 0,0 4 0 0 0,0-1 1 0 0,0 0-1 0 0,1 0 1 0 0,-1 0-1 0 0,1-1 1 0 0,0 1-1 0 0,0 0 1 0 0,0-1 0 0 0,1 0-1 0 0,-1 1 1 0 0,1-1-1 0 0,0 0 1 0 0,1 0-1 0 0,-1-1 1 0 0,0 1-1 0 0,1-1 1 0 0,0 1-1 0 0,0-1 1 0 0,0 0-1 0 0,9 4 1 0 0,-12-6 3 0 0,0-1-1 0 0,0 1 1 0 0,0 0 0 0 0,0 0-1 0 0,0 0 1 0 0,0-1-1 0 0,-1 1 1 0 0,1 0 0 0 0,0 0-1 0 0,0 0 1 0 0,-1 1 0 0 0,1-1-1 0 0,1 2 1 0 0,4 6 251 0 0,-5-8-21 0 0,-2-1-210 0 0,0-1 0 0 0,1 1 0 0 0,-1 0 1 0 0,1-1-1 0 0,-1 1 0 0 0,1 0 0 0 0,-1-1 0 0 0,1 1 0 0 0,-1-1 0 0 0,1 1 0 0 0,0-1 0 0 0,-1 1 1 0 0,1-1-1 0 0,0 1 0 0 0,-1-1 0 0 0,1 1 0 0 0,0-1 0 0 0,0 0 0 0 0,-1 1 0 0 0,1-1 1 0 0,0 1-1 0 0,0-1 0 0 0,0 0 0 0 0,0 1 0 0 0,0-1 0 0 0,0-1 0 0 0,7-65-27 0 0,-5 61-6 0 0,1 0 0 0 0,-1-1-1 0 0,1 1 1 0 0,0 0 0 0 0,1 0-1 0 0,-1 1 1 0 0,1-1 0 0 0,1 1-1 0 0,-1 0 1 0 0,0 0 0 0 0,1 0-1 0 0,0 1 1 0 0,0-1 0 0 0,1 1-1 0 0,10-6 1 0 0,-6 5-18 0 0,0 0-1 0 0,0 0 1 0 0,21-6 0 0 0,-30 11 23 0 0,0 0 1 0 0,0 0-1 0 0,0 0 1 0 0,0 0-1 0 0,0 1 1 0 0,0-1 0 0 0,0 0-1 0 0,0 1 1 0 0,0-1-1 0 0,0 0 1 0 0,0 1 0 0 0,0-1-1 0 0,0 1 1 0 0,0 0-1 0 0,0-1 1 0 0,-1 1-1 0 0,1 0 1 0 0,0-1 0 0 0,0 1-1 0 0,-1 0 1 0 0,1 0-1 0 0,0 0 1 0 0,-1-1 0 0 0,1 2-1 0 0,11 22 10 0 0,-11-20-3 0 0,0 0-1 0 0,-1-1 0 0 0,1 1 1 0 0,-1 0-1 0 0,0-1 0 0 0,0 1 1 0 0,-1 0-1 0 0,1-1 0 0 0,-1 1 1 0 0,1-1-1 0 0,-1 1 0 0 0,0 0 0 0 0,-1-1 1 0 0,1 0-1 0 0,-1 1 0 0 0,1-1 1 0 0,-3 4-1 0 0,-4 7 18 0 0,6-8-12 0 0,-1-1 0 0 0,0 1 0 0 0,0-1 1 0 0,-1 1-1 0 0,1-1 0 0 0,-1 0 0 0 0,-1-1 0 0 0,1 1 1 0 0,0-1-1 0 0,-1 0 0 0 0,0 0 0 0 0,-11 7 0 0 0,7-5 14 0 0,0-1 1 0 0,-19 9-1 0 0,25-13-18 0 0,0 1 0 0 0,-1-1 1 0 0,1 0-1 0 0,0-1 0 0 0,-1 1 0 0 0,1-1 0 0 0,-1 1 1 0 0,1-1-1 0 0,-1 0 0 0 0,1 0 0 0 0,-1 0 0 0 0,-3-2 1 0 0,3 1 17 0 0,0 0 1 0 0,0 0-1 0 0,0 0 1 0 0,1 0-1 0 0,-1-1 1 0 0,1 0-1 0 0,-1 0 1 0 0,-6-5 0 0 0,10 6-21 0 0,-1 1-1 0 0,0-1 1 0 0,0 0 0 0 0,1 0 0 0 0,-1 0 0 0 0,1 0 0 0 0,-1-1 0 0 0,1 1 0 0 0,-1 0 0 0 0,1 0 0 0 0,0 0 0 0 0,0 0 0 0 0,-1 0 0 0 0,1-1 0 0 0,0 1 0 0 0,0 0 0 0 0,0 0-1 0 0,0 0 1 0 0,0 0 0 0 0,1-1 0 0 0,-1 1 0 0 0,0 0 0 0 0,0 0 0 0 0,1 0 0 0 0,-1 0 0 0 0,1 0 0 0 0,-1 0 0 0 0,1 0 0 0 0,-1 0 0 0 0,1 0 0 0 0,0 0 0 0 0,-1 0 0 0 0,1 0-1 0 0,1-1 1 0 0,4-7 2 0 0,-4 6-14 0 0,0 0 0 0 0,0 0 1 0 0,0 0-1 0 0,1 1 0 0 0,-1-1 0 0 0,0 1 0 0 0,1-1 0 0 0,0 1 0 0 0,0 0 1 0 0,0 0-1 0 0,0 0 0 0 0,0 0 0 0 0,5-2 0 0 0,1 0-46 0 0,-5 3 33 0 0,-1-1 0 0 0,1 1 1 0 0,-1 0-1 0 0,1 0 0 0 0,0 0 0 0 0,-1 1 0 0 0,8-1 0 0 0,-15 24 203 0 0,-8 20 7 0 0,9-37-158 0 0,3-4 9 0 0,-1-1-1 0 0,0 1 0 0 0,1-1 0 0 0,-1 1 1 0 0,0-1-1 0 0,0 1 0 0 0,0-1 1 0 0,0 0-1 0 0,0 0 0 0 0,-1 0 0 0 0,1 1 1 0 0,0-1-1 0 0,-1 0 0 0 0,-1 1 0 0 0,2-2-33 0 0,1 0 0 0 0,0 1 0 0 0,-1-1 0 0 0,1 0 0 0 0,-1 0 0 0 0,1 0 0 0 0,-1 1 0 0 0,1-1 0 0 0,-1 0 0 0 0,1 0 0 0 0,-1 0 0 0 0,1 0 0 0 0,-1 0 0 0 0,1 0 0 0 0,-1 0 0 0 0,1 0 0 0 0,-1 0 0 0 0,1 0-1 0 0,-1-1 1 0 0,1 1 0 0 0,-1 0 0 0 0,1 0 0 0 0,-1 0 0 0 0,1-1 0 0 0,-1 1 0 0 0,1 0 0 0 0,-1 0 0 0 0,1-1 0 0 0,0 1 0 0 0,-1 0 0 0 0,1-1 0 0 0,-1 1 0 0 0,1 0 0 0 0,0-1 0 0 0,0 1 0 0 0,-1-1 0 0 0,1 0 0 0 0,-2-12-102 0 0,-1 25 20 0 0,-18 47 59 0 0,19-40 4 0 0,2-18 12 0 0,0 0 0 0 0,0-1 0 0 0,1 1-1 0 0,-1 0 1 0 0,0-1 0 0 0,0 1 0 0 0,1-1 0 0 0,-1 1-1 0 0,0 0 1 0 0,1-1 0 0 0,-1 1 0 0 0,1-1 0 0 0,-1 1-1 0 0,1-1 1 0 0,-1 1 0 0 0,1-1 0 0 0,-1 0-1 0 0,1 1 1 0 0,-1-1 0 0 0,1 0 0 0 0,0 1 0 0 0,-1-1-1 0 0,1 0 1 0 0,-1 0 0 0 0,1 1 0 0 0,0-1 0 0 0,-1 0-1 0 0,1 0 1 0 0,0 0 0 0 0,-1 0 0 0 0,1 0 0 0 0,0 0-1 0 0,-1 0 1 0 0,1 0 0 0 0,0 0 0 0 0,-1 0 0 0 0,1-1-1 0 0,0 1 1 0 0,-1 0 0 0 0,1 0 0 0 0,0 0-1 0 0,-1-1 1 0 0,1 1 0 0 0,0-1 0 0 0,16-14-3 0 0,-5 3-6 0 0,-7 7 3 0 0,1 0 0 0 0,-1 0-1 0 0,-1 0 1 0 0,7-8 0 0 0,-9 9 2 0 0,0 1-1 0 0,1 0 1 0 0,-1 0 0 0 0,1 0-1 0 0,0 0 1 0 0,-1 0 0 0 0,1 0-1 0 0,1 1 1 0 0,-1-1 0 0 0,0 1-1 0 0,1 0 1 0 0,-1 0 0 0 0,1 0-1 0 0,-1 1 1 0 0,7-3 0 0 0,-10 4 5 0 0,0 0-1 0 0,0 1 1 0 0,0-1 0 0 0,-1 0 0 0 0,1 0 0 0 0,0 0-1 0 0,0 0 1 0 0,0 0 0 0 0,0 0 0 0 0,0 0-1 0 0,0 1 1 0 0,0-1 0 0 0,0 0 0 0 0,-1 0 0 0 0,1 0-1 0 0,0 0 1 0 0,0 0 0 0 0,0 1 0 0 0,0-1 0 0 0,0 0-1 0 0,0 0 1 0 0,0 0 0 0 0,0 0 0 0 0,0 0 0 0 0,0 1-1 0 0,0-1 1 0 0,0 0 0 0 0,0 0 0 0 0,0 0-1 0 0,0 0 1 0 0,0 1 0 0 0,0-1 0 0 0,0 0 0 0 0,0 0-1 0 0,1 0 1 0 0,-1 0 0 0 0,0 0 0 0 0,0 0 0 0 0,0 1-1 0 0,0-1 1 0 0,0 0 0 0 0,0 0 0 0 0,0 0-1 0 0,0 0 1 0 0,0 0 0 0 0,1 0 0 0 0,-1 0 0 0 0,0 1-1 0 0,0-1 1 0 0,0 0 0 0 0,0 0 0 0 0,0 0 0 0 0,1 0-1 0 0,-1 0 1 0 0,0 0 0 0 0,0 0 0 0 0,0 0-1 0 0,0 0 1 0 0,0 0 0 0 0,1 0 0 0 0,-1 0 0 0 0,0 0-1 0 0,0 0 1 0 0,0 0 0 0 0,0 0 0 0 0,1 0 0 0 0,-1 0-1 0 0,0 0 1 0 0,0 0 0 0 0,-11 10 132 0 0,-2-5-118 0 0,2 1 0 0 0,-1 0 0 0 0,-11 9 0 0 0,20-13-10 0 0,1 0 1 0 0,-1 1-1 0 0,1-1 1 0 0,0 1-1 0 0,0 0 1 0 0,-3 4 0 0 0,4-6-6 0 0,1 0 0 0 0,-1 1 1 0 0,0-1-1 0 0,0 0 0 0 0,0 0 1 0 0,1 0-1 0 0,-1 0 0 0 0,0 0 1 0 0,0 0-1 0 0,0 0 0 0 0,-1 0 1 0 0,1-1-1 0 0,0 1 1 0 0,-2 1-1 0 0,-16-4-3453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39.195"/>
    </inkml:context>
    <inkml:brush xml:id="br0">
      <inkml:brushProperty name="width" value="0.05" units="cm"/>
      <inkml:brushProperty name="height" value="0.05" units="cm"/>
      <inkml:brushProperty name="color" value="#008C3A"/>
    </inkml:brush>
  </inkml:definitions>
  <inkml:trace contextRef="#ctx0" brushRef="#br0">574 0 7914 0 0,'-17'18'8007'0'0,"13"-14"-7466"0"0,0 0 0 0 0,1 1 0 0 0,-1-1 1 0 0,1 1-1 0 0,-4 6 0 0 0,-20 33 495 0 0,-42 50 0 0 0,-10 15-674 0 0,28-33-338 0 0,-66 113-147 0 0,89-131 45 0 0,3 2 0 0 0,3 0 0 0 0,-27 110 0 0 0,-7 190-147 0 0,48-5 56 0 0,9-303 143 0 0,1 44-58 0 0,21 128-1 0 0,-15-176 32 0 0,2-1 1 0 0,3 0-1 0 0,1 0 1 0 0,34 72-1 0 0,28 25-142 0 0,-60-118 125 0 0,1-1 1 0 0,1 0-1 0 0,27 29 1 0 0,-15-28-62 0 0,0 0 0 0 0,53 32 0 0 0,-74-52 105 0 0,23 12-89 0 0,-1-1 0 0 0,67 25-1 0 0,-78-34 96 0 0,0 0-1 0 0,0-2 0 0 0,1 0 0 0 0,0-1 1 0 0,0-1-1 0 0,0-1 0 0 0,0-1 0 0 0,40-2 1 0 0,-33-3 83 0 0,-1-2 0 0 0,0-1 0 0 0,0-2 0 0 0,0 0 0 0 0,32-16 0 0 0,-39 16 19 0 0,13-6 96 0 0,-1-1 0 0 0,-1-2 0 0 0,-1-1 0 0 0,54-42 1 0 0,-47 27 96 0 0,-2-2 0 0 0,0-1-1 0 0,43-60 1 0 0,-66 81-193 0 0,39-51 252 0 0,-3-1 1 0 0,-3-3-1 0 0,-2-2 0 0 0,51-122 0 0 0,-39 50 184 0 0,50-212 0 0 0,-82 249-136 0 0,-4 0-1 0 0,8-197 1 0 0,-27 264-160 0 0,-4-48 1 0 0,1 71-150 0 0,0 0 0 0 0,0 0 0 0 0,-2 0 0 0 0,0 1 0 0 0,-10-22 0 0 0,-6-13 97 0 0,17 38-137 0 0,-1 0 1 0 0,0 0-1 0 0,-1 0 1 0 0,-1 0-1 0 0,0 1 1 0 0,0 0 0 0 0,-2 1-1 0 0,-17-20 1 0 0,-1 8-95 0 0,-1 2-1 0 0,-2 1 1 0 0,0 1 0 0 0,-1 1 0 0 0,-47-18 0 0 0,45 24-112 0 0,-2 2-1 0 0,0 1 1 0 0,-68-8 0 0 0,54 10-32 0 0,1 1-357 0 0,1 2-1 0 0,-2 3 0 0 0,1 1 0 0 0,-71 10 0 0 0,10 3-2184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1:00.330"/>
    </inkml:context>
    <inkml:brush xml:id="br0">
      <inkml:brushProperty name="width" value="0.05" units="cm"/>
      <inkml:brushProperty name="height" value="0.05" units="cm"/>
      <inkml:brushProperty name="color" value="#008C3A"/>
    </inkml:brush>
  </inkml:definitions>
  <inkml:trace contextRef="#ctx0" brushRef="#br0">691 293 16259,'-2'0'148,"1"0"0,0 0-1,-1 0 1,1 0-1,0 0 1,0-1-1,0 1 1,-1 0-1,1-1 1,0 1-1,0-1 1,0 1-1,0-1 1,0 0 0,0 0-1,0 1 1,0-1-1,0 0 1,0 0-1,0 0 1,0 0-1,0 0 1,1 0-1,-1 0 1,0 0-1,0-2 1,0 1-90,1-1 0,-1 1-1,1-1 1,0 1 0,0-1 0,0 1 0,0 0 0,0-1-1,1 1 1,-1-1 0,2-3 0,9-27-98,-9 28 71,3-15-108,-1-1-1,0 0 1,-1 1-1,-1-36 0,-1 23 98,0 32-14,-1 0-1,0-1 0,0 1 0,0 0 0,0 0 1,0-1-1,0 1 0,0 0 0,0 0 1,-1 0-1,1-1 0,0 1 0,-1 0 0,1 0 1,-1 0-1,1 0 0,-1 0 0,0-1 1,1 1-1,-1 0 0,0 0 0,0 1 0,0-1 1,1 0-1,-1 0 0,-1 0 0,0 0 6,0 1 0,0-1-1,0 1 1,1 0 0,-1 0-1,0 0 1,0 0 0,0 0 0,1 0-1,-1 1 1,0-1 0,0 0-1,0 1 1,1 0 0,-4 1-1,-6 3 35,-1 2-1,1-1 0,0 2 1,-10 8-1,-34 27 62,-181 160 395,227-194-477,-12 11 42,2 1 1,0 1 0,-20 31-1,-1 23 113,24-49-94,1 1 0,2 0 0,-20 60 0,12-11 51,4 0-1,-10 98 1,21-44-85,6 1 1,6-1-1,37 211 0,-23-244-96,4 0 0,70 176 1,-70-217-40,3 0-1,3-2 1,1-1 0,57 72 0,-63-95 12,1-2 0,1 0 0,1-2 0,2-1 0,1-2 0,0-1 0,2-1 0,43 21 0,-13-13-30,2-2 0,1-4 0,1-3-1,1-2 1,117 16 0,-63-24 47,-1-5 0,227-18-1,-253 1 52,-1-4-1,0-5 1,-1-3-1,106-43 1,-107 30 33,-2-5-1,-1-3 1,-3-4 0,-2-4-1,130-105 1,-171 118 115,-2-2 0,-2-2 1,-2-1-1,41-65 0,-67 92-14,-1 0 0,-1-1 0,-1 0-1,0-1 1,-1 0 0,-1 0 0,-1 0-1,-1-1 1,2-21 0,-3 11 161,-1-1 0,-2 1 0,0 0 0,-3 0 0,0 0 0,-2 0 0,-1 1 0,-2 0 0,0 0 0,-22-48 0,-16-11 407,-57-84 1,73 129-563,-2 1-1,-63-65 1,-90-57-91,142 131-134,-1 2 0,-2 2 0,-1 2 0,-1 2 0,-1 2 0,-2 2 0,1 3 0,-2 1 0,-54-8 0,42 11-181,0 4 0,-1 2 0,0 3 0,-1 3 1,1 2-1,-71 11 0,-67 30-1581,-6 7-1242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10.380"/>
    </inkml:context>
    <inkml:brush xml:id="br0">
      <inkml:brushProperty name="width" value="0.05" units="cm"/>
      <inkml:brushProperty name="height" value="0.05" units="cm"/>
      <inkml:brushProperty name="color" value="#008C3A"/>
    </inkml:brush>
  </inkml:definitions>
  <inkml:trace contextRef="#ctx0" brushRef="#br0">3632 321 12499 0 0,'-26'-16'6646'0'0,"-10"2"-3467"0"0,34 13-3148 0 0,-45-17 307 0 0,0 1 0 0 0,-2 3-1 0 0,0 2 1 0 0,-56-7 0 0 0,-105 10-63 0 0,167 10-268 0 0,1 2 0 0 0,0 1 0 0 0,-44 12 0 0 0,-10 9-123 0 0,2 4 1 0 0,1 4-1 0 0,2 5 1 0 0,-111 61-1 0 0,57-13-297 0 0,-222 170-1 0 0,179-96-93 0 0,6 9 1 0 0,-307 371-1 0 0,395-419 224 0 0,5 4-1 0 0,5 4 1 0 0,-78 163-1 0 0,45-51-206 0 0,109-224 452 0 0,-82 186-435 0 0,-19 193-314 0 0,78-269 578 0 0,-6 35-162 0 0,7 1 1 0 0,-16 311 0 0 0,42-330 304 0 0,25 245 1 0 0,13-190 111 0 0,-20-126-28 0 0,-3-8-3 0 0,29 131 29 0 0,-24-141-26 0 0,2-1 1 0 0,27 54 0 0 0,54 84 47 0 0,-76-150-47 0 0,24 44 45 0 0,5-3 0 0 0,61 76 0 0 0,-65-100-66 0 0,3-3 0 0 0,2-2 0 0 0,68 54 0 0 0,70 31-71 0 0,-163-120 63 0 0,-8-6 3 0 0,192 122-60 0 0,59-16-3 0 0,317 75-56 0 0,-572-189 123 0 0,282 67-53 0 0,-15-38-5 0 0,-234-30 53 0 0,123 14-11 0 0,289 16 10 0 0,-148-47 10 0 0,-270 10-2 0 0,919-88 263 0 0,362-158 929 0 0,-1185 218-986 0 0,374-91 708 0 0,782-289 1538 0 0,-1265 400-2389 0 0,776-318 1547 0 0,-374 117-738 0 0,-366 179-738 0 0,119-66 493 0 0,256-180-1 0 0,-341 204-327 0 0,123-120 1 0 0,62-106 143 0 0,-251 262-397 0 0,-2 0-1 0 0,-1-3 1 0 0,-2 0-1 0 0,33-69 1 0 0,82-217-139 0 0,-124 276-1 0 0,-3-1-1 0 0,16-83 1 0 0,-2-112-295 0 0,-27 122-23 0 0,-14-158-1 0 0,5 199 89 0 0,-3 1-1 0 0,-37-157 0 0 0,-53-82-317 0 0,-27 7 56 0 0,64 199 365 0 0,-5 2 0 0 0,-5 4 0 0 0,-104-126 0 0 0,68 114 92 0 0,-5 5 1 0 0,-160-132-1 0 0,86 103 59 0 0,38 55 68 0 0,85 54 11 0 0,46 28-5 0 0,-109-67 87 0 0,-171-77-1 0 0,-87 12 191 0 0,-5 27 15 0 0,240 78-82 0 0,-229-28 1 0 0,-143 19 112 0 0,421 39-269 0 0,-170-7 96 0 0,-362 28 0 0 0,-440 134-52 0 0,735-71-132 0 0,-31 20-46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12.617"/>
    </inkml:context>
    <inkml:brush xml:id="br0">
      <inkml:brushProperty name="width" value="0.05" units="cm"/>
      <inkml:brushProperty name="height" value="0.05" units="cm"/>
      <inkml:brushProperty name="color" value="#008C3A"/>
    </inkml:brush>
  </inkml:definitions>
  <inkml:trace contextRef="#ctx0" brushRef="#br0">187 586 4657 0 0,'3'-1'1445'0'0,"0"0"1"0"0,-1 1-1 0 0,1-1 1 0 0,-1 0-1 0 0,1 0 1 0 0,-1-1-1 0 0,1 1 1 0 0,1-2-1 0 0,-1 2-1097 0 0,-1-1-1 0 0,0 1 0 0 0,0 0 0 0 0,1 0 1 0 0,-1 0-1 0 0,0 0 0 0 0,1 0 1 0 0,-1 0-1 0 0,4 1 0 0 0,-6 0-328 0 0,1 0-1 0 0,-1 0 0 0 0,1 0 1 0 0,-1 0-1 0 0,0 0 1 0 0,1 0-1 0 0,-1 0 0 0 0,1 0 1 0 0,-1 0-1 0 0,0 1 1 0 0,1-1-1 0 0,-1 0 0 0 0,0 0 1 0 0,1 0-1 0 0,-1 1 0 0 0,0-1 1 0 0,1 0-1 0 0,-1 1 1 0 0,0-1-1 0 0,1 0 0 0 0,-1 1 1 0 0,0-1-1 0 0,0 0 1 0 0,1 1-1 0 0,-1-1 0 0 0,0 1 1 0 0,0-1-1 0 0,0 0 1 0 0,0 1-1 0 0,1-1 0 0 0,-1 1 1 0 0,0-1-1 0 0,0 0 1 0 0,0 1-1 0 0,0-1 0 0 0,0 1 1 0 0,0-1-1 0 0,0 1 0 0 0,-1 0 1 0 0,-1 25-188 0 0,1-21 209 0 0,-8 31-218 0 0,-2-2-1 0 0,-26 56 1 0 0,17-43-12 0 0,-78 193-691 0 0,81-189 709 0 0,1 1 1 0 0,-14 93 0 0 0,27-124 158 0 0,1 0 0 0 0,0 0 0 0 0,2 1 0 0 0,1-1 1 0 0,1 0-1 0 0,7 37 0 0 0,-4-42 27 0 0,0-1 0 0 0,2 1 0 0 0,-1-2 0 0 0,2 1 0 0 0,0-1 0 0 0,20 26 0 0 0,-23-34 4 0 0,1-1 1 0 0,0 1 0 0 0,0-1-1 0 0,0-1 1 0 0,0 1 0 0 0,1-1 0 0 0,0 0-1 0 0,0 0 1 0 0,0-1 0 0 0,0 0-1 0 0,1 0 1 0 0,-1-1 0 0 0,1 0 0 0 0,-1 0-1 0 0,1-1 1 0 0,0 0 0 0 0,0 0 0 0 0,0-1-1 0 0,0 0 1 0 0,-1 0 0 0 0,1-1-1 0 0,0 0 1 0 0,0 0 0 0 0,11-4 0 0 0,12-6 102 0 0,-1-1 1 0 0,0-2 0 0 0,-1-1 0 0 0,0-2-1 0 0,-2-1 1 0 0,0 0 0 0 0,-1-2 0 0 0,0-1-1 0 0,31-36 1 0 0,-12 5 80 0 0,-3-2 0 0 0,-3-2 0 0 0,-2-2 0 0 0,32-65 0 0 0,55-152 302 0 0,-102 214-307 0 0,-2-1 0 0 0,20-104 0 0 0,-35 137-122 0 0,-2 0 0 0 0,-1-1 1 0 0,-2-44-1 0 0,-1 57-68 0 0,-1 1 1 0 0,-1-1-1 0 0,-1 0 0 0 0,0 1 0 0 0,-1 0 0 0 0,0 0 0 0 0,-13-23 0 0 0,-34-53-153 0 0,49 86 128 0 0,0 1 0 0 0,-1-1 0 0 0,0 1 0 0 0,1-1 0 0 0,-2 1 0 0 0,1 0 0 0 0,-1 1 0 0 0,1-1 0 0 0,-8-4 0 0 0,-1 1-88 0 0,-1 0 0 0 0,-23-10 1 0 0,29 14 66 0 0,6 3 31 0 0,-101-41-710 0 0,90 38 542 0 0,0 0-1 0 0,-1 1 1 0 0,1 1 0 0 0,-1 1 0 0 0,0 0 0 0 0,-18 0 0 0 0,12 4-140 0 0,0 1 1 0 0,0 0-1 0 0,1 2 1 0 0,-21 8 0 0 0,9-4-374 0 0,-45 12-2223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13.339"/>
    </inkml:context>
    <inkml:brush xml:id="br0">
      <inkml:brushProperty name="width" value="0.05" units="cm"/>
      <inkml:brushProperty name="height" value="0.05" units="cm"/>
      <inkml:brushProperty name="color" value="#008C3A"/>
    </inkml:brush>
  </inkml:definitions>
  <inkml:trace contextRef="#ctx0" brushRef="#br0">217 0 4209 0 0,'-12'13'6924'0'0,"-11"0"-3157"0"0,0 0-2469 0 0,11-3-1002 0 0,0 0-1 0 0,1 1 1 0 0,1 1 0 0 0,0 0-1 0 0,0 0 1 0 0,1 1 0 0 0,0 1-1 0 0,2-1 1 0 0,-1 1 0 0 0,2 0-1 0 0,0 1 1 0 0,-7 24 0 0 0,4 1-347 0 0,2 1 0 0 0,1 0 0 0 0,3-1 0 0 0,1 2 0 0 0,4 47 0 0 0,37 203-601 0 0,-35-270 577 0 0,2-1-1 0 0,0 0 0 0 0,2 0 1 0 0,0-1-1 0 0,17 32 1 0 0,-5-17-39 0 0,30 43-1 0 0,-39-64 108 0 0,0 0-1 0 0,1-1 1 0 0,0 0-1 0 0,1-1 1 0 0,22 16-1 0 0,-19-17 16 0 0,1 1 91 0 0,1 0 0 0 0,0-1 0 0 0,23 10 0 0 0,-34-19-25 0 0,-1 0 1 0 0,0 0-1 0 0,1 0 0 0 0,-1-1 0 0 0,1 1 1 0 0,-1-2-1 0 0,1 1 0 0 0,0-1 0 0 0,-1 0 1 0 0,1 0-1 0 0,0-1 0 0 0,-1 0 0 0 0,1 0 1 0 0,8-3-1 0 0,-14 3-62 0 0,16-4 475 0 0,29-14-1 0 0,-42 17-389 0 0,1 0 0 0 0,-1-1-1 0 0,0 0 1 0 0,0 0-1 0 0,0 0 1 0 0,0 0-1 0 0,0-1 1 0 0,-1 1 0 0 0,0-1-1 0 0,1 0 1 0 0,2-6-1 0 0,2-4 174 0 0,-1-1-1 0 0,0 0 1 0 0,-1 0-1 0 0,-1-1 0 0 0,0 1 1 0 0,-2-1-1 0 0,1 0 0 0 0,-2-1 1 0 0,1-27-1 0 0,-5 4 9 0 0,-2 0 0 0 0,-1 0 0 0 0,-2 1 0 0 0,-13-39 0 0 0,-67-199-41 0 0,68 229-334 0 0,-2 1 0 0 0,-3 1 0 0 0,-47-70 0 0 0,55 96-98 0 0,-1 1 0 0 0,0 0 0 0 0,-2 2-1 0 0,-38-29 1 0 0,22 18-349 0 0,23 20 13 0 0,-1 0 0 0 0,0 0-1 0 0,0 1 1 0 0,0 1 0 0 0,-1 0 0 0 0,0 1 0 0 0,0 1 0 0 0,-1 0 0 0 0,1 1-1 0 0,-28-3 1 0 0,-10 5-2895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28:14.441"/>
    </inkml:context>
    <inkml:brush xml:id="br0">
      <inkml:brushProperty name="width" value="0.05" units="cm"/>
      <inkml:brushProperty name="height" value="0.05" units="cm"/>
      <inkml:brushProperty name="color" value="#008C3A"/>
    </inkml:brush>
  </inkml:definitions>
  <inkml:trace contextRef="#ctx0" brushRef="#br0">12 1 15155,'-2'2'94,"1"-1"0,0 1-1,0 0 1,0 0 0,0 0-1,0 0 1,0 0 0,1 0-1,-1 0 1,1 0 0,-1 0-1,1 0 1,0 0 0,0 1-1,0-1 1,0 0 0,0 0-1,0 0 1,1 0 0,0 3-1,3 18 1249,-4-20-1154,1 0-1,-1 0 1,0-1 0,1 1-1,0 0 1,0 0-1,0-1 1,0 1 0,0 0-1,0-1 1,1 1 0,2 2-1,7 11 205,1-2 1,1 0-1,1 0 0,0-1 1,31 22-1,10 1 48,-27-17-295,1-1 0,40 18 0,-49-27-147,32 14-622,79 23 0,-121-43 115,0 1-1,0-1 1,-1 2-1,1 0 1,15 10-1,-12-7-982,4-2-774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28:15.119"/>
    </inkml:context>
    <inkml:brush xml:id="br0">
      <inkml:brushProperty name="width" value="0.05" units="cm"/>
      <inkml:brushProperty name="height" value="0.05" units="cm"/>
      <inkml:brushProperty name="color" value="#008C3A"/>
    </inkml:brush>
  </inkml:definitions>
  <inkml:trace contextRef="#ctx0" brushRef="#br0">22 649 4553,'-17'2'11282,"14"-9"-8814,1 3-2275,7-2 2928,9-23-2767,-5 7-254,-5 12-42,0 1-1,0-1 0,1 1 1,1 0-1,9-14 0,-1 2 11,-2 0 0,0-1-1,11-33 1,21-38-233,6 2-413,57-92-4705,-87 157 2842</inkml:trace>
  <inkml:trace contextRef="#ctx0" brushRef="#br0" timeOffset="1">790 93 3657,'-2'21'12775,"-6"29"-7948,-6 34-3941,-4 133-1671,9-111-3429,6-81 1887</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11.491"/>
    </inkml:context>
    <inkml:brush xml:id="br0">
      <inkml:brushProperty name="width" value="0.05" units="cm"/>
      <inkml:brushProperty name="height" value="0.05" units="cm"/>
      <inkml:brushProperty name="color" value="#008C3A"/>
    </inkml:brush>
  </inkml:definitions>
  <inkml:trace contextRef="#ctx0" brushRef="#br0">741 154 3049 0 0,'-61'39'3476'0'0,"23"-12"3971"0"0,-58 52 0 0 0,53-35-5410 0 0,-4 8-2402 0 0,-76 90 6 0 0,102-114-91 0 0,1 0 1 0 0,2 2-1 0 0,-22 45 1 0 0,17-26-635 0 0,-66 158 390 0 0,63-142 690 0 0,4 2 0 0 0,2 0 0 0 0,-17 108 0 0 0,32-143 4 0 0,1-6 3 0 0,0-1 1 0 0,2 1-1 0 0,1 0 1 0 0,1 0-1 0 0,1 0 1 0 0,7 38-1 0 0,2-20 0 0 0,2-1 1 0 0,31 72-1 0 0,-35-95-2 0 0,2-1 0 0 0,0 0-1 0 0,2 0 1 0 0,0-1 0 0 0,1-1 0 0 0,0 0-1 0 0,29 26 1 0 0,-30-31 0 0 0,0-2 0 0 0,1 0 0 0 0,0 0 0 0 0,1-1 0 0 0,0-1 0 0 0,1 0 0 0 0,0-1 0 0 0,0 0-1 0 0,27 7 1 0 0,-10-7 21 0 0,-1-1-1 0 0,1-2 1 0 0,0-1-1 0 0,0-1 1 0 0,0-2-1 0 0,0-1 1 0 0,60-10-1 0 0,-53 3 65 0 0,1-2-1 0 0,-2-2 0 0 0,0-1 0 0 0,71-37 0 0 0,-59 23 11 0 0,4-2 73 0 0,-2-2 1 0 0,69-53-1 0 0,565-525 1541 0 0,-496 403-1310 0 0,-15-15-28 0 0,-135 169-292 0 0,120-172 256 0 0,-119 165-237 0 0,-35 50-79 0 0,17-24 116 0 0,29-55 0 0 0,-48 79-87 0 0,1 0-1 0 0,-1-1 1 0 0,-1 0 0 0 0,0 0 0 0 0,0 0 0 0 0,-1 0-1 0 0,0 0 1 0 0,-1 0 0 0 0,0-1 0 0 0,0 1-1 0 0,-2-16 1 0 0,0 21-14 0 0,0 0 0 0 0,0 0-1 0 0,-1 1 1 0 0,0-1 0 0 0,0 0 0 0 0,0 1-1 0 0,0-1 1 0 0,0 1 0 0 0,-1 0 0 0 0,0 0-1 0 0,0 0 1 0 0,0 0 0 0 0,-5-4 0 0 0,1 2 13 0 0,0 0 0 0 0,0 0 1 0 0,-1 1-1 0 0,0 0 1 0 0,0 0-1 0 0,-14-5 0 0 0,-4 1 9 0 0,0 1 0 0 0,0 1-1 0 0,0 2 1 0 0,-29-3-1 0 0,1 2-55 0 0,0 2 0 0 0,0 3 0 0 0,-105 10 0 0 0,-58 27-549 0 0,2 9-1 0 0,-309 108 1 0 0,312-67-843 0 0,156-61 721 0 0,-87 34-2181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28:15.662"/>
    </inkml:context>
    <inkml:brush xml:id="br0">
      <inkml:brushProperty name="width" value="0.05" units="cm"/>
      <inkml:brushProperty name="height" value="0.05" units="cm"/>
      <inkml:brushProperty name="color" value="#008C3A"/>
    </inkml:brush>
  </inkml:definitions>
  <inkml:trace contextRef="#ctx0" brushRef="#br0">113 158 6593,'-24'48'8373,"2"1"-4112,8-14-3951,2 1 0,1 0 0,2 0 0,-8 60-1,16-87-310,0 0 0,0 1 0,1-1 0,0 0 0,0 0-1,1 1 1,4 16 0,-3-23-11,-1-1 1,1 1-1,0-1 0,-1 1 0,1-1 0,0 0 1,1 0-1,-1 0 0,0 0 0,1 0 0,-1 0 1,6 2-1,4 5-14,-9-7 26,1-1 0,-1 1-1,1 0 1,0-1-1,0 0 1,-1 0 0,1 0-1,0 0 1,0-1-1,0 1 1,0-1 0,0 0-1,0 0 1,0 0-1,6-2 1,4-1 39,0 0 0,24-8 0,-22 5-3,-3 2 12,-1-1 0,1 0 1,-1-1-1,20-13 0,-5 1 45,-15 10-58,0 0-1,0-1 1,0 0-1,-1-1 1,0 0-1,-1-1 0,-1 0 1,17-24-1,-16 18-7,6-10-31,-1-1-1,17-44 1,-31 64-14,1 1 0,-1-1 0,0 1 1,0-1-1,-1 0 0,-1-12 1,0-5-23,1 20 18,-1 1 0,1-1 0,-1 1 1,0 0-1,0-1 0,0 1 1,0 0-1,-1 0 0,0 0 0,0 0 1,0 0-1,0 0 0,0 1 1,-1-1-1,0 1 0,0-1 0,-5-4 1,7 7 3,-1 0-1,1 0 1,-1 0 0,1 0 0,-1 0-1,1 0 1,-1 0 0,0 1 0,1-1-1,-1 1 1,0-1 0,0 1 0,1-1-1,-4 1 1,-3-1-47,3 0-6,-1 0 0,1 1 1,0-1-1,-1 1 0,1 1 0,-9 0 0,-10 1-352,13-2 12,0 1 0,1 1-1,-1 0 1,0 0 0,-18 7-1,15-5-275,-27 6-1647</inkml:trace>
  <inkml:trace contextRef="#ctx0" brushRef="#br0" timeOffset="1">730 275 7202,'-17'52'9324,"-2"24"-4780,-2 9-2622,15-64-1583,1-1 0,1 1-1,1 1 1,1-1 0,1 41 0,1-59-326,1 0-1,0 0 1,0 1 0,0-1-1,0 0 1,0 0-1,1 0 1,0 0-1,-1-1 1,1 1-1,3 3 1,-4-5-25,-1 0-1,1 0 1,0 0 0,0 0-1,0 0 1,0 0 0,0 0-1,0-1 1,0 1 0,1 0-1,-1 0 1,0-1 0,0 1-1,0-1 1,1 0 0,-1 1-1,0-1 1,1 0 0,-1 1 0,0-1-1,1 0 1,-1 0 0,0 0-1,1 0 1,-1-1 0,0 1-1,1 0 1,0-1 0,12-4-157,0-2 0,0 0 1,-1 0-1,0-1 1,0-1-1,-1 0 1,0 0-1,-1-1 1,12-13-1,8-15-274,-16 21 275,0-1-1,-2 0 1,0-1 0,18-36 0,42-134-507,-53 122 552,-4 7 28,-14 55 82,0-1-1,0 0 0,-1 0 0,0 1 0,0-1 1,-1 0-1,1 0 0,-1 0 0,-1 0 0,1 0 0,-1 0 1,0 0-1,0 0 0,-1 0 0,0 0 0,0 1 0,0-1 1,-5-7-1,6 11 9,0 1 0,0 0 1,0 0-1,-1 0 1,1 0-1,0 1 0,-1-1 1,1 0-1,0 0 0,-1 1 1,1-1-1,-1 1 1,1-1-1,-1 1 0,1 0 1,-1-1-1,1 1 0,-1 0 1,0 0-1,1 0 1,-1 0-1,1 0 0,-1 1 1,-1 0-1,-2-1-13,0 1 1,0 0-1,1 1 1,-1-1-1,0 1 1,1 0-1,-7 3 1,-9 10-175,-26 26 1,10-9-124,18-16-582,-25 29-1,22-23-571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28:16.139"/>
    </inkml:context>
    <inkml:brush xml:id="br0">
      <inkml:brushProperty name="width" value="0.05" units="cm"/>
      <inkml:brushProperty name="height" value="0.05" units="cm"/>
      <inkml:brushProperty name="color" value="#008C3A"/>
    </inkml:brush>
  </inkml:definitions>
  <inkml:trace contextRef="#ctx0" brushRef="#br0">440 191 5585,'-11'18'8488,"-1"-1"-4501,-33 29-3007,27-28 327,-59 54 117,28-19-1096,-43 64-1,70-85-363,4-8-136,1 1 0,2 0 0,-21 46 0,27-42-510,-8 46 0,17-72 614,-1 1-61,1 0 0,-1 0-1,1 0 1,0 0 0,0 0 0,1 1 0,-1-1 0,1 0 0,0 0 0,0-1 0,0 1 0,1 0 0,-1 0 0,1 0 0,0-1 0,0 1-1,0-1 1,1 1 0,-1-1 0,1 0 0,0 0 0,5 4 0,-4-3-9,1-1 0,-1 1 0,1-1 0,0 0 0,1-1 0,-1 1 0,0-1 0,1 0 1,-1 0-1,1-1 0,0 0 0,-1 0 0,1 0 0,0-1 0,6 1 0,17-3 118,0-2 1,0 0-1,-1-2 1,47-15-1,-57 14 328,1-1 0,-1 0 0,0-2 0,0 0 0,-1 0 0,-1-2 0,26-22 0,-10 1 1014,-1-1 1,-2-1 0,44-69-1,-66 90-1160,0 0 0,0 0 0,-1 0 0,-1-1 0,0 0 0,-2 0 0,1 0 0,-2-1 0,0 1 0,-1-1 0,0 0 0,-1 1 0,-1-1 0,-1 1 0,0-1 0,-1 1 0,0 0-1,-1 0 1,-1 0 0,-1 0 0,0 1 0,0 0 0,-2 0 0,0 0 0,0 1 0,-14-15 0,12 17-201,0 1 0,-1 1 0,-1 0 0,1 1 0,-24-13 0,14 8-115,-3 0-227,-2 1-1,1 1 1,-1 1 0,-34-8-1,12 4-504,-31-10-2308</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1:03.760"/>
    </inkml:context>
    <inkml:brush xml:id="br0">
      <inkml:brushProperty name="width" value="0.05" units="cm"/>
      <inkml:brushProperty name="height" value="0.05" units="cm"/>
      <inkml:brushProperty name="color" value="#008C3A"/>
    </inkml:brush>
  </inkml:definitions>
  <inkml:trace contextRef="#ctx0" brushRef="#br0">372 1 7202,'15'221'11019,"-13"-1"-8936,-1-54-2744,22 170 1,13-26 750,-29-177 421,-11-97 215,3-36-702,1 0 1,0 0 0,0 0-1,-1 0 1,1 0 0,0 0-1,0 0 1,-1 1 0,1-1 0,0 0-1,0-1 1,-1 1 0,1 0-1,0 0 1,0 0 0,-1 0-1,1 0 1,0 0 0,0 0-1,-1 0 1,1 0 0,0 0-1,0-1 1,-1 1 0,1 0 0,0 0-1,0 0 1,0 0 0,-1-1-1,1 1 1,0 0 0,0 0-1,0-1 1,0 1 0,0 0-1,0 0 1,-1-1 0,1 1-1,0 0 1,0 0 0,0-1 0,0 1-1,0 0 1,0 0 0,0-1-1,0 1 1,-49-172 733,0-1-56,35 133-559,-53-146 242,43 115-260,-26-118 0,36 131-85,4-1-4,3 0 0,2-1 0,4-77 0,1 117-36,1-9-10,0 18-16,-1 1-1,0 0 1,0 0-1,-1-1 1,0 1-1,-4-14 1,-2 14-201,0 12-297,-8 21 23,-50 111-541,48-91 371,-11 34-1880,19-31 77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1:04.536"/>
    </inkml:context>
    <inkml:brush xml:id="br0">
      <inkml:brushProperty name="width" value="0.05" units="cm"/>
      <inkml:brushProperty name="height" value="0.05" units="cm"/>
      <inkml:brushProperty name="color" value="#008C3A"/>
    </inkml:brush>
  </inkml:definitions>
  <inkml:trace contextRef="#ctx0" brushRef="#br0">306 680 4233,'-1'74'8885,"6"2"-4715,-3-53-3565,1-1-1,2 1 0,0-1 0,12 32 1,-8-38-663,-9-16 62,0 0 1,0 0 0,1 0-1,-1 0 1,0 0-1,0 0 1,0 1-1,0-1 1,0 0 0,1 0-1,-1 0 1,0 0-1,0 0 1,0 0-1,0 0 1,1 0 0,-1 0-1,0 0 1,0 0-1,0 0 1,0 0-1,1 0 1,-1 0-1,0 0 1,0 0 0,0 0-1,0 0 1,0 0-1,1-1 1,-1 1-1,0 0 1,0 0 0,0 0-1,0 0 1,0 0-1,1 0 1,-1 0-1,0 0 1,0-1 0,0 1-1,0 0 1,0 0-1,0 0 1,0-1-1,8-29 433,-7 24-440,7-49 699,-2-62 0,-5-125 1106,-5 178-1297,-19-113 1,20 164-460,0 0 1,-1-1-1,-1 1 0,0 1 0,-12-24 1,12 29-42,0 0 1,0 0-1,0 0 1,-1 1-1,0 0 1,-1 0 0,1 0-1,-1 1 1,0 0-1,-11-6 1,15 9-16,-1 0 1,0 1-1,0-1 0,0 1 1,0-1-1,-1 1 1,1 1-1,0-1 0,0 0 1,-1 1-1,1 0 1,0 0-1,-1 0 1,1 1-1,0 0 0,0-1 1,-1 1-1,1 1 1,0-1-1,0 1 0,0-1 1,0 1-1,1 0 1,-1 1-1,0-1 1,1 1-1,-1-1 0,1 1 1,0 0-1,0 0 1,-5 7-1,-1 0-26,1 2 0,-1-1 0,2 1-1,0 1 1,0-1 0,1 1 0,-7 21 0,-18 65-140,28-88 108,0 0 0,1 1 0,0 0 0,1-1 1,0 17-1,1-28 42,1 0 1,0 1-1,-1-1 1,1 1 0,0-1-1,-1 0 1,1 0-1,0 1 1,0-1-1,-1 0 1,1 0-1,0 0 1,0 0-1,-1 0 1,1 0-1,0 0 1,0 0 0,-1 0-1,1 0 1,0-1-1,1 1 1,19-4-190,-17 2 178,0 0 0,0 0 0,0 0 0,0-1 0,0 0 0,-1 1-1,7-8 1,19-12-134,4-1 126,-1-1 0,-1-1 0,28-30-1,-57 52 48,94-79 74,71-83 587,-164 162-603,0 0 1,0 1-1,1-1 1,-1 1-1,0 0 1,1 0-1,5-2 0,-1 0 245,-7 4 55,-1 1-357,1 0 0,-1 0-1,0 0 1,0 0 0,0 1-1,0-1 1,0 0 0,0 0-1,0 0 1,0 0 0,0 1-1,-1 1 1,-1 9-8,0 6-50,0 0 0,-1 0 0,-1-1 0,-10 27 0,-35 76-615,-43 117-3029,82-187 1664,7-33 848,-4 16-1567</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1:06.783"/>
    </inkml:context>
    <inkml:brush xml:id="br0">
      <inkml:brushProperty name="width" value="0.05" units="cm"/>
      <inkml:brushProperty name="height" value="0.05" units="cm"/>
      <inkml:brushProperty name="color" value="#008C3A"/>
    </inkml:brush>
  </inkml:definitions>
  <inkml:trace contextRef="#ctx0" brushRef="#br0">539 996 9690,'-27'28'8644,"-2"5"-5485,-35 44-2466,41-46-409,1 2 0,2 0 0,1 1 0,-18 47 0,-17 30 260,26-55-285,0-7 69,-1 0 1,-45 57-1,25-38 134,43-61-402,3-3-15,-1 1-1,1-1 1,0 1-1,1-1 0,-1 1 1,1 0-1,0 0 1,0 0-1,1 0 1,-1 0-1,0 6 1,2-11-44,0 0 1,0 1-1,0-1 1,0 0-1,0 1 1,0-1-1,0 0 1,0 1-1,0-1 1,0 0 0,0 1-1,0-1 1,0 0-1,0 1 1,0-1-1,0 0 1,1 1-1,-1-1 1,0 0-1,0 1 1,0-1 0,0 0-1,1 0 1,-1 1-1,0-1 1,0 0-1,1 0 1,-1 0-1,0 1 1,1-1-1,-1 0 1,0 0-1,0 0 1,1 0 0,-1 1-1,0-1 1,1 0-1,-1 0 1,0 0-1,1 0 1,0 0-1,16-4 6,-10 2-5,30-10-10,0-2 0,-1-1 0,65-39 0,-84 44 5,591-367 205,-43-33-138,-349 249-126,574-488-3277,-634 493 958</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59.674"/>
    </inkml:context>
    <inkml:brush xml:id="br0">
      <inkml:brushProperty name="width" value="0.05" units="cm"/>
      <inkml:brushProperty name="height" value="0.05" units="cm"/>
      <inkml:brushProperty name="color" value="#008C3A"/>
    </inkml:brush>
  </inkml:definitions>
  <inkml:trace contextRef="#ctx0" brushRef="#br0">0 1015 3809 0 0,'152'-121'11266'0'0,"-148"118"-10998"0"0,0 1 1 0 0,-1 0-1 0 0,1 0 0 0 0,0 0 1 0 0,0 0-1 0 0,0 1 0 0 0,0-1 0 0 0,1 1 1 0 0,-1 0-1 0 0,0 0 0 0 0,1 1 0 0 0,-1-1 1 0 0,0 1-1 0 0,1 0 0 0 0,-1 0 0 0 0,0 1 1 0 0,1-1-1 0 0,-1 1 0 0 0,5 1 0 0 0,-6-1-177 0 0,-1 0-1 0 0,1 0 1 0 0,-1 0-1 0 0,1 0 0 0 0,-1 0 1 0 0,0 0-1 0 0,1 1 0 0 0,-1-1 1 0 0,0 1-1 0 0,0 0 1 0 0,0 0-1 0 0,0 0 0 0 0,0 0 1 0 0,-1 0-1 0 0,1 0 1 0 0,-1 0-1 0 0,1 0 0 0 0,-1 1 1 0 0,0-1-1 0 0,2 5 0 0 0,3 8 212 0 0,-1 0 0 0 0,6 23 0 0 0,-8-23-96 0 0,22 125 784 0 0,-23-110-856 0 0,3-1-1 0 0,0 0 0 0 0,2 1 1 0 0,1-2-1 0 0,20 50 0 0 0,-26-75-131 0 0,0 0 1 0 0,1 0-1 0 0,-1 0 0 0 0,1-1 0 0 0,-1 1 1 0 0,1 0-1 0 0,0-1 0 0 0,0 1 1 0 0,0-1-1 0 0,0 0 0 0 0,0 0 0 0 0,0-1 1 0 0,1 1-1 0 0,-1 0 0 0 0,1-1 1 0 0,-1 0-1 0 0,1 0 0 0 0,-1 0 0 0 0,1 0 1 0 0,0-1-1 0 0,0 1 0 0 0,3-1 1 0 0,12 0-10 0 0,0 0 1 0 0,-1-1 0 0 0,22-4 0 0 0,-32 4 3 0 0,23-5-55 0 0,-1-2-1 0 0,1 0 0 0 0,-1-2 1 0 0,-1-1-1 0 0,41-22 0 0 0,130-84-256 0 0,-178 103 278 0 0,88-54-131 0 0,134-89-197 0 0,545-426-587 0 0,-485 362-566 0 0,-209 153 76 0 0,47-28-1662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28:55.187"/>
    </inkml:context>
    <inkml:brush xml:id="br0">
      <inkml:brushProperty name="width" value="0.05" units="cm"/>
      <inkml:brushProperty name="height" value="0.05" units="cm"/>
      <inkml:brushProperty name="color" value="#008C3A"/>
    </inkml:brush>
  </inkml:definitions>
  <inkml:trace contextRef="#ctx0" brushRef="#br0">60 0 3305,'1'3'15421,"9"14"-15291,-7-11-110,0 0 0,1 0-1,0 0 1,7 8 0,-7-11 15,-2 0 0,1 1 0,0-1 0,-1 0 0,1 1 1,-1 0-1,0-1 0,0 1 0,-1 0 0,1 0 0,-1 0 0,0 0 1,0 0-1,0 0 0,0 1 0,-1-1 0,0 0 0,0 0 0,0 5 1,-12 59 557,-3-2 0,-36 102 0,6-53 1339,45-114-1905,-1-1 0,1 1 0,0-1 0,-1 1-1,1-1 1,0 1 0,-1-1 0,1 1 0,0-1 0,0 1 0,0-1 0,-1 1 0,1 0 0,0-1-1,0 1 1,0-1 0,0 1 0,0-1 0,0 1 0,0 0 0,0-1 0,0 1 0,1-1-1,-1 1 1,0 0 0,0-1 0,0 1 0,1-1 0,-1 1 0,17-3 838,-5-1-705,-5 2-125,0-1 0,-1-1-1,0 1 1,1-1 0,-1 0-1,0-1 1,-1 1-1,1-1 1,-1 0 0,1-1-1,-1 1 1,5-6 0,8-7-6,185-167-973,-151 134-1222,15-12-11563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28:55.583"/>
    </inkml:context>
    <inkml:brush xml:id="br0">
      <inkml:brushProperty name="width" value="0.05" units="cm"/>
      <inkml:brushProperty name="height" value="0.05" units="cm"/>
      <inkml:brushProperty name="color" value="#008C3A"/>
    </inkml:brush>
  </inkml:definitions>
  <inkml:trace contextRef="#ctx0" brushRef="#br0">11 624 5089,'-5'4'15179,"6"9"-15929,2 4 1618,-2-8-527,-1-1 1,1 0-1,-1 1 1,-1-1-1,0 0 1,0 1 0,-1-1-1,-4 14 1,6-22-289,0 0 1,0 1-1,0-1 0,0 1 1,0-1-1,0 0 1,0 1-1,0-1 0,0 1 1,0-1-1,0 1 1,0-1-1,0 0 0,0 1 1,0-1-1,1 1 1,-1-1-1,0 0 1,0 1-1,0-1 0,1 0 1,-1 1-1,0-1 1,0 0-1,1 1 0,-1-1 1,0 0-1,1 1 1,-1-1-1,0 0 0,1 1 1,19 4 1346,-14-4-1238,1-1-1,-1 0 1,1-1 0,-1 1 0,0-1 0,7-2 0,2-3-68,0 0 0,0-1 1,17-12-1,-1 2-18,110-60-201,135-100 0,89-91-1133,-132 86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57.648"/>
    </inkml:context>
    <inkml:brush xml:id="br0">
      <inkml:brushProperty name="width" value="0.05" units="cm"/>
      <inkml:brushProperty name="height" value="0.05" units="cm"/>
      <inkml:brushProperty name="color" value="#008C3A"/>
    </inkml:brush>
  </inkml:definitions>
  <inkml:trace contextRef="#ctx0" brushRef="#br0">1728 1020 3545 0 0,'-32'-16'7240'0'0,"-22"1"-3895"0"0,19 5-2080 0 0,-10 2-167 0 0,-7-2-155 0 0,23 0-601 0 0,-1 1 1 0 0,0 1 0 0 0,-1 2 0 0 0,-60-4-1 0 0,83 10-319 0 0,-12-1 10 0 0,0 1-1 0 0,0 1 1 0 0,0 1 0 0 0,-25 5 0 0 0,-113 23-21 0 0,88-15-50 0 0,39-9 8 0 0,0 2-1 0 0,-44 17 1 0 0,-9 8-18 0 0,-69 32-15 0 0,119-48 65 0 0,2 0 1 0 0,-49 36 0 0 0,-36 42 34 0 0,95-75-28 0 0,1 1-1 0 0,0 1 0 0 0,-18 27 1 0 0,10-7-52 0 0,3 0 1 0 0,1 2 0 0 0,-20 48-1 0 0,31-57-26 0 0,1 0-1 0 0,2 1 0 0 0,2 1 0 0 0,-9 65 0 0 0,14-57 27 0 0,2-1 0 0 0,1 1 0 0 0,7 51 0 0 0,-2-63 24 0 0,15 56 1 0 0,-16-78 22 0 0,1 0 1 0 0,0-1-1 0 0,1 1 1 0 0,0-1-1 0 0,0 0 1 0 0,1-1-1 0 0,1 1 1 0 0,-1-1-1 0 0,10 9 1 0 0,4 1 34 0 0,1-1 1 0 0,1 0-1 0 0,0-2 0 0 0,49 27 1 0 0,108 37 163 0 0,-85-41-106 0 0,19 7 140 0 0,152 41 0 0 0,-200-70-141 0 0,-9-2 41 0 0,66 9-1 0 0,900 74 726 0 0,-874-83-867 0 0,19 2-12 0 0,481 42-44 0 0,-488-41 50 0 0,529 91-25 0 0,-598-92 27 0 0,245 50 19 0 0,229 38 88 0 0,-336-75 123 0 0,396 2 0 0 0,12-61 213 0 0,24-41-22 0 0,-522 55-337 0 0,780-115 669 0 0,-663 85-335 0 0,357-113 0 0 0,-537 134-339 0 0,245-89 256 0 0,-249 82-228 0 0,236-112 401 0 0,-230 104-352 0 0,164-93 505 0 0,-182 96-451 0 0,116-79 678 0 0,-149 94-649 0 0,0-1 0 0 0,-1-1-1 0 0,-2-1 1 0 0,23-28 0 0 0,-37 39-145 0 0,-1-1 1 0 0,0 0 0 0 0,-1 0 0 0 0,-1-1 0 0 0,0 0 0 0 0,-1 0-1 0 0,0-1 1 0 0,-1 0 0 0 0,-1 0 0 0 0,2-21 0 0 0,-3 14-23 0 0,-2 1 1 0 0,0-1 0 0 0,-2 0 0 0 0,0 1 0 0 0,-2-1 0 0 0,-10-41 0 0 0,3 25-33 0 0,-2 0 0 0 0,-1 0 1 0 0,-2 1-1 0 0,-22-38 1 0 0,-7-4-94 0 0,-4 2-1 0 0,-105-133 1 0 0,83 137-31 0 0,-3 3-1 0 0,-105-79 1 0 0,125 108 7 0 0,-3 2 1 0 0,-115-63-1 0 0,134 85 55 0 0,-486-221-396 0 0,-177 27-218 0 0,299 135 211 0 0,-10 21-267 0 0,402 55 679 0 0,-276-26-814 0 0,45 30 15 0 0,173-1 564 0 0,-112 1-507 0 0,-229 14-1829 0 0,122 28-221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58.792"/>
    </inkml:context>
    <inkml:brush xml:id="br0">
      <inkml:brushProperty name="width" value="0.05" units="cm"/>
      <inkml:brushProperty name="height" value="0.05" units="cm"/>
      <inkml:brushProperty name="color" value="#008C3A"/>
    </inkml:brush>
  </inkml:definitions>
  <inkml:trace contextRef="#ctx0" brushRef="#br0">517 594 2689 0 0,'-1'38'6511'0'0,"1"4"-2097"0"0,1-27-3656 0 0,0-1 0 0 0,5 25 1 0 0,85 437 3296 0 0,-74-350-3896 0 0,1 232 0 0 0,-24-234-130 0 0,3-107-16 0 0,0 0-1 0 0,-1-1 0 0 0,-1 1 0 0 0,-12 30 0 0 0,15-42-11 0 0,0 0 0 0 0,-1-1 1 0 0,1 1-1 0 0,-1 0 0 0 0,0-1 0 0 0,0 0 0 0 0,0 1 0 0 0,0-1 0 0 0,-1-1 0 0 0,0 1 0 0 0,1 0 0 0 0,-2-1 0 0 0,1 0 0 0 0,0 0 0 0 0,-1 0 0 0 0,1 0 0 0 0,-1-1 0 0 0,0 0 0 0 0,0 0 0 0 0,0 0 1 0 0,0 0-1 0 0,0-1 0 0 0,-6 1 0 0 0,7-1-4 0 0,0-1-1 0 0,0 0 1 0 0,0 0 0 0 0,0 0 0 0 0,-1 0 0 0 0,1 0 0 0 0,0-1-1 0 0,0 0 1 0 0,0 0 0 0 0,0 0 0 0 0,-5-3 0 0 0,0 0-6 0 0,0 0-1 0 0,1-1 1 0 0,-1 0 0 0 0,-10-10 0 0 0,-1-2-2 0 0,2-1 1 0 0,-32-38-1 0 0,3-9 131 0 0,2-2 0 0 0,-57-117 0 0 0,81 135-12 0 0,2 0 0 0 0,3-2 0 0 0,-19-89-1 0 0,26 99-59 0 0,0-3 10 0 0,3 1 1 0 0,-2-72-1 0 0,12-85 20 0 0,-3 153-49 0 0,1 0 35 0 0,2 0 0 0 0,2 0 0 0 0,21-80 0 0 0,-16 89-4 0 0,2 2-1 0 0,2-1 1 0 0,1 2-1 0 0,24-39 1 0 0,-26 51-39 0 0,2 1 1 0 0,0 1-1 0 0,1 0 0 0 0,1 1 0 0 0,1 1 1 0 0,41-32-1 0 0,-31 30-20 0 0,-12 7-29 0 0,2 0 0 0 0,-1 1 0 0 0,2 1 0 0 0,0 1 0 0 0,27-11 0 0 0,-27 18-23 0 0,-1 0-1 0 0,30-3 0 0 0,-8 3-11 0 0,-31 2 39 0 0,1 2 1 0 0,0 0-1 0 0,0 0 1 0 0,0 1-1 0 0,0 0 1 0 0,-1 1-1 0 0,1 0 1 0 0,-1 0-1 0 0,1 1 1 0 0,-1 1 0 0 0,0 0-1 0 0,14 7 1 0 0,-12-4-1 0 0,1 0 0 0 0,-1 1 0 0 0,-1 1 0 0 0,0 0 0 0 0,0 0 0 0 0,0 1 0 0 0,-1 1 0 0 0,15 19 1 0 0,-13-9 9 0 0,0 1 1 0 0,-1 0 0 0 0,-1 1-1 0 0,-2 0 1 0 0,0 0-1 0 0,7 35 1 0 0,-5-20 12 0 0,-2-4 24 0 0,-2 1 1 0 0,0 0 0 0 0,-3 0-1 0 0,-1 55 1 0 0,-20 143 375 0 0,16-213-337 0 0,-17 115 421 0 0,-4 44 522 0 0,22-170-935 0 0,-13 111 1084 0 0,14-118-1141 0 0,-1-1-1 0 0,1 0 1 0 0,0 0 0 0 0,-1 0-1 0 0,1 1 1 0 0,-1-1 0 0 0,1 0-1 0 0,-1 0 1 0 0,0 0 0 0 0,1 0-1 0 0,-1 0 1 0 0,0 0-1 0 0,0 0 1 0 0,1 0 0 0 0,-1 0-1 0 0,0 0 1 0 0,0 0 0 0 0,-2 0-1 0 0,3-1-3 0 0,0 1 1 0 0,0-1-1 0 0,0 0 0 0 0,0 0 0 0 0,-1 1 0 0 0,1-1 0 0 0,0 0 0 0 0,0 1 1 0 0,0-1-1 0 0,0 0 0 0 0,0 1 0 0 0,0-1 0 0 0,0 0 0 0 0,0 1 0 0 0,0-1 1 0 0,0 0-1 0 0,0 1 0 0 0,0-1 0 0 0,0 0 0 0 0,0 1 0 0 0,0-1 0 0 0,0 0 0 0 0,0 0 1 0 0,1 1-1 0 0,-1-1 0 0 0,0 0 0 0 0,0 1 0 0 0,0-1 0 0 0,0 0 0 0 0,1 0 1 0 0,-1 1-1 0 0,0-1 0 0 0,0 0 0 0 0,0 0 0 0 0,1 0 0 0 0,-1 1 0 0 0,0-1 1 0 0,1 0-1 0 0,-1 0 0 0 0,1 1 0 0 0,2-3-9 0 0,15-5-14 0 0,0-1 0 0 0,0-1 1 0 0,-1 0-1 0 0,-1-1 0 0 0,27-21 0 0 0,17-11-143 0 0,-23 17-123 0 0,-1-1 0 0 0,42-40 0 0 0,118-131-4229 0 0,-138 144 1734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1.212"/>
    </inkml:context>
    <inkml:brush xml:id="br0">
      <inkml:brushProperty name="width" value="0.05" units="cm"/>
      <inkml:brushProperty name="height" value="0.05" units="cm"/>
      <inkml:brushProperty name="color" value="#008C3A"/>
    </inkml:brush>
  </inkml:definitions>
  <inkml:trace contextRef="#ctx0" brushRef="#br0">0 1 6489 0 0,'6'6'9234'0'0,"0"20"-6729"0"0,1-12-1633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8:59.271"/>
    </inkml:context>
    <inkml:brush xml:id="br0">
      <inkml:brushProperty name="width" value="0.05" units="cm"/>
      <inkml:brushProperty name="height" value="0.05" units="cm"/>
      <inkml:brushProperty name="color" value="#008C3A"/>
    </inkml:brush>
  </inkml:definitions>
  <inkml:trace contextRef="#ctx0" brushRef="#br0">0 0 7017 0 0,'1'3'7125'0'0,"8"23"-3336"0"0,2 9-2524 0 0,-2-13-570 0 0,-1 0 1 0 0,8 40-1 0 0,-3-10-218 0 0,9 23-257 0 0,3 0 0 0 0,62 124-1 0 0,-79-185-291 0 0,0-1 1 0 0,0 0-1 0 0,1 0 1 0 0,1-1-1 0 0,21 21 0 0 0,-27-29-6 0 0,0-1-1 0 0,0 1 0 0 0,1-1 0 0 0,-1 0 1 0 0,1 0-1 0 0,0-1 0 0 0,0 1 0 0 0,0-1 1 0 0,0 0-1 0 0,0 0 0 0 0,0-1 1 0 0,0 0-1 0 0,1 0 0 0 0,-1 0 0 0 0,0 0 1 0 0,1-1-1 0 0,-1 0 0 0 0,1 0 0 0 0,9-1 1 0 0,-9-1-157 0 0,1-1 1 0 0,-1 1 0 0 0,1-1-1 0 0,7-5 1 0 0,-8 5 13 0 0,38-19-2284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9:01.022"/>
    </inkml:context>
    <inkml:brush xml:id="br0">
      <inkml:brushProperty name="width" value="0.05" units="cm"/>
      <inkml:brushProperty name="height" value="0.05" units="cm"/>
      <inkml:brushProperty name="color" value="#008C3A"/>
    </inkml:brush>
  </inkml:definitions>
  <inkml:trace contextRef="#ctx0" brushRef="#br0">1 339 5057 0 0,'1'1'8208'0'0,"-1"0"-8056"0"0,0-1 1 0 0,1 1-1 0 0,-1-1 1 0 0,0 1-1 0 0,1-1 1 0 0,-1 0-1 0 0,1 1 1 0 0,-1-1-1 0 0,0 0 1 0 0,1 0-1 0 0,-1 1 1 0 0,1-1-1 0 0,-1 0 1 0 0,1 0-1 0 0,-1 1 1 0 0,1-1-1 0 0,-1 0 1 0 0,1 0-1 0 0,-1 0 1 0 0,1 0-1 0 0,0 0 1 0 0,62-7 749 0 0,104-27 1 0 0,-17 2-607 0 0,481-52-295 0 0,-433 62-28 0 0,223-35-19 0 0,276-26 45 0 0,4 56 93 0 0,433 93 132 0 0,735 69 189 0 0,-1290-125-380 0 0,-293-8-16 0 0,1120-9 98 0 0,-1272 4-93 0 0,307-2 88 0 0,-344 6-56 0 0,404 14 354 0 0,665 88 1121 0 0,-768-68-1145 0 0,-216-21-248 0 0,586 14 98 0 0,-447-35-199 0 0,-55 1-18 0 0,273 0 49 0 0,151 16 75 0 0,-4 44-39 0 0,-33 39-4 0 0,2 34 270 0 0,-422-58-75 0 0,-187-52-163 0 0,-2 1 1 0 0,0 3 0 0 0,46 30-1 0 0,-81-45-89 0 0,0 0-1 0 0,0 1 1 0 0,-1 0-1 0 0,0 0 1 0 0,10 13 0 0 0,-14-15-30 0 0,-1 0 1 0 0,1 0-1 0 0,-1 0 1 0 0,-1 0-1 0 0,1 1 1 0 0,-1 0-1 0 0,1-1 1 0 0,-2 1-1 0 0,1 0 1 0 0,-1 0-1 0 0,1 7 1 0 0,-1-11-29 0 0,-1 0 1 0 0,0 1 0 0 0,0-1 0 0 0,0 0 0 0 0,-1 0 0 0 0,1 0 0 0 0,0 0 0 0 0,-1 0 0 0 0,1 0 0 0 0,-1 0 0 0 0,0-1-1 0 0,0 1 1 0 0,1 0 0 0 0,-1 0 0 0 0,-1 0 0 0 0,1-1 0 0 0,0 1 0 0 0,0 0 0 0 0,-1-1 0 0 0,1 1 0 0 0,0-1-1 0 0,-1 0 1 0 0,0 1 0 0 0,1-1 0 0 0,-3 2 0 0 0,-3 0-81 0 0,0 0 1 0 0,0 0-1 0 0,0 0 0 0 0,0-1 0 0 0,-9 2 0 0 0,10-2 20 0 0,-1 0-158 0 0,0 0-1 0 0,0-1 0 0 0,-1 0 0 0 0,1 0 1 0 0,0 0-1 0 0,-1-1 0 0 0,-10-1 1 0 0,-30-6-1162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9:01.702"/>
    </inkml:context>
    <inkml:brush xml:id="br0">
      <inkml:brushProperty name="width" value="0.05" units="cm"/>
      <inkml:brushProperty name="height" value="0.05" units="cm"/>
      <inkml:brushProperty name="color" value="#008C3A"/>
    </inkml:brush>
  </inkml:definitions>
  <inkml:trace contextRef="#ctx0" brushRef="#br0">3018 1731 16820 0 0,'-1'4'113'0'0,"-3"-8"-40"0"0,-8-12 48 0 0,9 11-46 0 0,2 4-19 0 0,0 0 0 0 0,1 0 0 0 0,-1 0 1 0 0,0 0-1 0 0,0 1 0 0 0,0-1 0 0 0,0 0 0 0 0,0 0 0 0 0,0 1 0 0 0,0-1 0 0 0,0 0 0 0 0,0 1 0 0 0,0-1 0 0 0,-1 0 0 0 0,-4-2 140 0 0,-1-4 61 0 0,1-1 1 0 0,0 0 0 0 0,0 0 0 0 0,0 0-1 0 0,1-1 1 0 0,-6-13 0 0 0,-17-58 321 0 0,27 77-587 0 0,-9-26 138 0 0,-14-28-1 0 0,2 6-19 0 0,8 19 46 0 0,-33-57 0 0 0,-1 0 63 0 0,35 61-133 0 0,-1 2 0 0 0,-19-27-1 0 0,-139-158 370 0 0,147 186-393 0 0,-2 0-1 0 0,0 1 1 0 0,-2 2 0 0 0,-30-19-1 0 0,-137-65 209 0 0,163 92-222 0 0,-1 1 1 0 0,-1 1 0 0 0,-66-12-1 0 0,-112-4 116 0 0,167 25-133 0 0,-1 3 0 0 0,1 1 0 0 0,-1 2 0 0 0,1 2 0 0 0,-84 22 0 0 0,34 0 0 0 0,-151 65 0 0 0,192-66-56 0 0,2 1 0 0 0,1 4 0 0 0,-79 59 0 0 0,-124 131-100 0 0,209-178 85 0 0,2 2 0 0 0,2 2 0 0 0,-61 88 0 0 0,-32 80-45 0 0,119-187 61 0 0,2 1 1 0 0,0 0-1 0 0,2 1 1 0 0,1 0-1 0 0,2 1 1 0 0,1 0-1 0 0,1 0 1 0 0,2 1 0 0 0,1 0-1 0 0,1 0 1 0 0,3 50-1 0 0,4-23-133 0 0,23 111-1 0 0,-21-151 112 0 0,0-1-1 0 0,2 0 0 0 0,0-1 1 0 0,1 1-1 0 0,1-2 0 0 0,1 1 0 0 0,17 20 1 0 0,-14-17-1 0 0,9 11-74 0 0,1 0 0 0 0,1-2 0 0 0,2-1 0 0 0,1-1 0 0 0,1-1-1 0 0,59 40 1 0 0,-15-25-157 0 0,1-3 0 0 0,157 56-1 0 0,63-15-159 0 0,-267-72 405 0 0,103 18-97 0 0,-5-18 69 0 0,-77-5 50 0 0,47 3 2 0 0,143 2 55 0 0,196-45 213 0 0,-317 26-142 0 0,87-11 423 0 0,293-70-1 0 0,-169 0 240 0 0,-307 86-727 0 0,69-22 485 0 0,121-57 1 0 0,70-59 781 0 0,-213 106-662 0 0,78-59-1 0 0,-111 71-276 0 0,-1-1 0 0 0,-2-2 1 0 0,50-59-1 0 0,-63 63-90 0 0,-1-1 1 0 0,-1-1-1 0 0,20-49 1 0 0,-32 66-229 0 0,2-3 20 0 0,-1 2-6 0 0,-1 1-1 0 0,0-1 1 0 0,-1 0 0 0 0,4-14-1 0 0,-7 12 15 0 0,1 0 0 0 0,-2 0 0 0 0,0 0-1 0 0,-3-23 1 0 0,-15-62 324 0 0,11 63-349 0 0,-2 0-1 0 0,-2 1 1 0 0,-1 1-1 0 0,-18-36 1 0 0,-92-115 15 0 0,85 134-74 0 0,13 19-51 0 0,-1 1 0 0 0,-58-54 0 0 0,-65-37-136 0 0,69 59 80 0 0,-41-33-309 0 0,-260-158 0 0 0,-181-6-1241 0 0,400 192 932 0 0,99 41 456 0 0,-152-60-956 0 0,-67 0-1881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1.296"/>
    </inkml:context>
    <inkml:brush xml:id="br0">
      <inkml:brushProperty name="width" value="0.05" units="cm"/>
      <inkml:brushProperty name="height" value="0.05" units="cm"/>
      <inkml:brushProperty name="color" value="#008C3A"/>
    </inkml:brush>
  </inkml:definitions>
  <inkml:trace contextRef="#ctx0" brushRef="#br0">0 0 5369 0 0,'7'8'11094'0'0,"-3"-1"-6297"0"0,6 19-5858 0 0,-6-14 2425 0 0,-2-2-1269 0 0,1-1 1 0 0,-1 1-1 0 0,-1 0 0 0 0,0 0 0 0 0,0 14 0 0 0,0-11 46 0 0,1 0-1 0 0,0 0 1 0 0,1 0-1 0 0,6 19 1 0 0,25 55 595 0 0,-12-33-371 0 0,1-1-16 0 0,2-1-1 0 0,36 55 0 0 0,4 9-96 0 0,103 178-51 0 0,-161-283-206 0 0,-1-1 1 0 0,2 0-1 0 0,-1-1 0 0 0,2 1 0 0 0,-1-2 1 0 0,19 16-1 0 0,-26-23-9 0 0,1 0 0 0 0,-1 0 0 0 0,0-1 0 0 0,0 1 0 0 0,0 0 1 0 0,1-1-1 0 0,-1 1 0 0 0,0-1 0 0 0,1 1 0 0 0,-1-1 0 0 0,0 0 0 0 0,1 1 1 0 0,-1-1-1 0 0,0 0 0 0 0,1 0 0 0 0,-1 0 0 0 0,1 0 0 0 0,-1 0 0 0 0,0-1 0 0 0,1 1 1 0 0,-1 0-1 0 0,0-1 0 0 0,1 1 0 0 0,-1 0 0 0 0,0-1 0 0 0,0 0 0 0 0,1 1 1 0 0,-1-1-1 0 0,0 0 0 0 0,0 0 0 0 0,2-1 0 0 0,0 0-141 0 0,0 0-1 0 0,0 1 1 0 0,0-1-1 0 0,0 1 1 0 0,0 0 0 0 0,1 0-1 0 0,2-1 1 0 0,-4 2 53 0 0,-1 0 1 0 0,1-1 0 0 0,-1 1-1 0 0,0 0 1 0 0,1-1 0 0 0,-1 1-1 0 0,0-1 1 0 0,0 1 0 0 0,1-1-1 0 0,-1 0 1 0 0,0 0-1 0 0,0 1 1 0 0,0-1 0 0 0,0 0-1 0 0,0 0 1 0 0,0 0 0 0 0,0 0-1 0 0,0 0 1 0 0,0 0 0 0 0,-1-1-1 0 0,1 1 1 0 0,0 0 0 0 0,-1 0-1 0 0,1 0 1 0 0,-1-1 0 0 0,1 1-1 0 0,-1 0 1 0 0,1-1-1 0 0,-1 1 1 0 0,0 0 0 0 0,0-3-1 0 0,6-34-2606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1.592"/>
    </inkml:context>
    <inkml:brush xml:id="br0">
      <inkml:brushProperty name="width" value="0.05" units="cm"/>
      <inkml:brushProperty name="height" value="0.05" units="cm"/>
      <inkml:brushProperty name="color" value="#008C3A"/>
    </inkml:brush>
  </inkml:definitions>
  <inkml:trace contextRef="#ctx0" brushRef="#br0">787 1 11026 0 0,'-57'86'8051'0'0,"-4"-4"-3772"0"0,1-9-3861 0 0,-2-2 0 0 0,-4-4 0 0 0,-79 65 0 0 0,89-86-498 0 0,-167 144-1636 0 0,175-147-2885 0 0,39-34 2157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1.840"/>
    </inkml:context>
    <inkml:brush xml:id="br0">
      <inkml:brushProperty name="width" value="0.05" units="cm"/>
      <inkml:brushProperty name="height" value="0.05" units="cm"/>
      <inkml:brushProperty name="color" value="#008C3A"/>
    </inkml:brush>
  </inkml:definitions>
  <inkml:trace contextRef="#ctx0" brushRef="#br0">75 1 20604 0 0,'-9'2'765'0'0,"6"-1"-698"0"0,1-1 0 0 0,-1 0 0 0 0,1 1 0 0 0,-1-1 0 0 0,1 1 0 0 0,0 0 0 0 0,0 0 1 0 0,-1 0-1 0 0,1 0 0 0 0,0 0 0 0 0,0 1 0 0 0,-2 1 0 0 0,-14 30 961 0 0,16-30-976 0 0,0 0 0 0 0,0 1-1 0 0,0-1 1 0 0,1 0 0 0 0,0 1 0 0 0,0-1 0 0 0,0 1-1 0 0,0-1 1 0 0,0 1 0 0 0,1-1 0 0 0,-1 1 0 0 0,1-1 0 0 0,0 1-1 0 0,0 0 1 0 0,0-1 0 0 0,1 1 0 0 0,-1-1 0 0 0,1 1-1 0 0,0-1 1 0 0,0 1 0 0 0,3 5 0 0 0,3 9 40 0 0,0 0 0 0 0,18 30 0 0 0,12 25-535 0 0,-4 2 0 0 0,37 118 0 0 0,-66-182-179 0 0,0 0 1 0 0,1 0 0 0 0,0-1 0 0 0,7 11 0 0 0,7 12-2225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39.959"/>
    </inkml:context>
    <inkml:brush xml:id="br0">
      <inkml:brushProperty name="width" value="0.05" units="cm"/>
      <inkml:brushProperty name="height" value="0.05" units="cm"/>
      <inkml:brushProperty name="color" value="#008C3A"/>
    </inkml:brush>
  </inkml:definitions>
  <inkml:trace contextRef="#ctx0" brushRef="#br0">2 2 6929,'2'-2'9138,"-2"5"-6777,-3 5 79,3-10-1127,0 1-913,15 1-72,49 0 16,-37-2-232,6 4 48,-2-4-8</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40.786"/>
    </inkml:context>
    <inkml:brush xml:id="br0">
      <inkml:brushProperty name="width" value="0.05" units="cm"/>
      <inkml:brushProperty name="height" value="0.05" units="cm"/>
      <inkml:brushProperty name="color" value="#008C3A"/>
    </inkml:brush>
  </inkml:definitions>
  <inkml:trace contextRef="#ctx0" brushRef="#br0">0 510 23781,'5'136'248,"-2"-67"32,0 1-16659</inkml:trace>
  <inkml:trace contextRef="#ctx0" brushRef="#br0" timeOffset="1">127 1833 5993,'41'1'11890,"4"0"-7667,-31-1-3789,0-1 0,-1 0 0,1-1 0,0 0 0,20-6 1,-1-6-129,1-1 0,-2-1 1,0-2-1,-1-2 0,-1 0 1,38-35-1,-48 36-363,0-1 1,-2-1-1,0-1 1,-2-1-1,20-35 0,54-128-1670,-26 49-2182,-43 97 1386</inkml:trace>
  <inkml:trace contextRef="#ctx0" brushRef="#br0" timeOffset="2">2006 1 7498,'-26'41'10912,"3"3"-7839,-32 48-3027,21-47 0,-3-2 0,-2 0 0,-1-3 0,-3-2 0,-65 47 0,81-65-60,1 1 0,1 2 0,0 0 0,2 1 0,1 2 1,1 0-1,-32 54 0,47-69 30,1 0 1,0 1-1,1 0 0,0-1 1,1 1-1,0 0 1,1 1-1,1-1 0,-1 0 1,2 1-1,0-1 0,1 1 1,0-1-1,0 0 1,2 0-1,-1 0 0,8 19 1,-5-21-62,2-1 0,-1 0-1,1 0 1,0-1 0,1 0 0,0 0 0,0 0 0,1-1 0,0-1 0,19 12 0,-16-12-194,0 0 0,0 0 1,0-1-1,0-1 0,1 0 0,-1-1 1,18 3-1,-7-3-722,-1-1 0,1-2 0,30-2 0,2-7-1687</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41.541"/>
    </inkml:context>
    <inkml:brush xml:id="br0">
      <inkml:brushProperty name="width" value="0.05" units="cm"/>
      <inkml:brushProperty name="height" value="0.05" units="cm"/>
      <inkml:brushProperty name="color" value="#008C3A"/>
    </inkml:brush>
  </inkml:definitions>
  <inkml:trace contextRef="#ctx0" brushRef="#br0">16 1 5105,'-7'19'8891,"3"3"-4493,0 49-2467,4-45-633,1 159 346,28 219 0,-22-307-1547,6 50-110,33 150-601,-42-277 266,2-1 0,0 1 0,1-1 0,1 0 0,0 0 0,12 17 0,2 7-1205,-5-10-953,4 2-841</inkml:trace>
  <inkml:trace contextRef="#ctx0" brushRef="#br0" timeOffset="1">933 415 5033,'2'6'11217,"-1"7"-5967,3 10-3842,10 17-875,1 0 0,25 43 1,14 35-135,-29-58-338,-7-19-2,-2 0 1,-1 1-1,13 72 0,-22-72-50,10 51 41,21 106-35,-19-88-86,-6-58 11,-8-40-18,0 1 1,-1 0 0,-1-1-1,-1 2 1,0-1 0,-1 16 0,-3 11-401,2-15-404,-1-1 1,-7 27 0,9-50 721,-1 0 0,1 0 0,-1-1 0,0 1 0,0-1 0,0 1 0,0-1 0,0 1 0,-2 2 1,-11 10-2539</inkml:trace>
  <inkml:trace contextRef="#ctx0" brushRef="#br0" timeOffset="2">1087 198 6593,'33'-12'9210,"10"12"-6281,-4 0-1777,1 6 385,-2-1-241,1-5-48,2 4-848,0 2-128,3-4-32,-9-2-88,-3-3-504,6-5-224,5 5-864,-11 0-1025,0-4-983</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42.117"/>
    </inkml:context>
    <inkml:brush xml:id="br0">
      <inkml:brushProperty name="width" value="0.05" units="cm"/>
      <inkml:brushProperty name="height" value="0.05" units="cm"/>
      <inkml:brushProperty name="color" value="#008C3A"/>
    </inkml:brush>
  </inkml:definitions>
  <inkml:trace contextRef="#ctx0" brushRef="#br0">270 84 8218,'-5'21'8883,"1"-1"-5730,-7 27-1589,-69 173 1796,41-123-3202,-39 155-1,60-157-61,3 0 0,-4 171-1,19-256-88,0-1-1,0 1 0,1-1 1,0 0-1,1 1 0,-1-1 1,2 0-1,0 0 0,0 0 1,0 0-1,8 13 0,12 23-1,-14-26-13,1-1-1,19 29 1,-24-41-7,0 0 0,1 0 0,-1 0-1,1-1 1,0 0 0,1 0 0,-1 0 0,1-1 0,0 0 0,14 5-1,-3-3-6,0 0 0,0-2-1,0 0 1,1-1 0,-1-1-1,1-1 1,0 0 0,0-1-1,-1-1 1,1-1-1,-1-1 1,33-9 0,87-45 98,-114 46-33,1 0 1,-2-2 0,0 0-1,0-1 1,-2-2-1,0 0 1,35-35 0,-26 18 73,-1-1 0,-1-2 0,42-72 0,-51 72-56,-1-2 1,-2 0-1,-1 0 0,-2-1 0,-2-1 0,-2-1 1,-1 1-1,3-58 0,-11 81-58,0 0 0,-1 0 0,-1 0 0,-1 0 0,0 0 0,-1 0 0,-1 0 0,-10-22 0,6 13-95,-1 0 0,-2 1 0,0 0 0,-2 1 0,-25-35 0,13 30-198,-3 1 0,0 1 0,-1 1 1,-45-28-1,53 38 72,13 10 147,-21-16-539,-1 1 0,-1 1 1,-53-23-1,-33-3-1475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1.682"/>
    </inkml:context>
    <inkml:brush xml:id="br0">
      <inkml:brushProperty name="width" value="0.05" units="cm"/>
      <inkml:brushProperty name="height" value="0.05" units="cm"/>
      <inkml:brushProperty name="color" value="#008C3A"/>
    </inkml:brush>
  </inkml:definitions>
  <inkml:trace contextRef="#ctx0" brushRef="#br0">17127 237 20116 0 0,'3'-2'942'0'0,"15"-5"8329"0"0,-80-1-7226 0 0,-21 1-1818 0 0,-177-3-110 0 0,-1394-20-68 0 0,-3419-31-49 0 0,3061 38 0 0 0,457 2 0 0 0,1229 13 0 0 0,318 8 0 0 0,-443-6 0 0 0,262 6 0 0 0,-212-9 0 0 0,262 4 0 0 0,-199-4 0 0 0,-218-2-407 0 0,438 9-513 0 0,-336-12-6177 0 0,130 10 7232 0 0,-437 51 0 0 0,711-42-135 0 0,-332 39-6 0 0,284-33 3 0 0,-42 6-12 0 0,-107 31-31 0 0,198-40 31 0 0,1 4 0 0 0,-62 21 1 0 0,-18 9-23 0 0,-23 9-6 0 0,49-11 1 0 0,-174 74-151 0 0,250-101 147 0 0,0 1 0 0 0,1 2 0 0 0,0 0 0 0 0,1 2 0 0 0,1 0 0 0 0,1 2 0 0 0,1 0 0 0 0,1 2 0 0 0,-29 38 0 0 0,15-11-103 0 0,2 1 1 0 0,-44 98 0 0 0,-26 117-237 0 0,83-196 304 0 0,2 0 0 0 0,-8 94-1 0 0,24-159 82 0 0,-15 177 135 0 0,9-89-55 0 0,-6 23 329 0 0,13-92-179 0 0,0-23-224 0 0,0 1-1 0 0,0-1 1 0 0,0 0-1 0 0,0 1 1 0 0,0-1-1 0 0,0 0 1 0 0,1 0 0 0 0,-1 1-1 0 0,0-1 1 0 0,0 0-1 0 0,0 1 1 0 0,0-1-1 0 0,0 0 1 0 0,1 0-1 0 0,-1 1 1 0 0,0-1 0 0 0,0 0-1 0 0,0 0 1 0 0,1 0-1 0 0,-1 1 1 0 0,0-1-1 0 0,0 0 1 0 0,1 0-1 0 0,-1 0 1 0 0,0 0-1 0 0,0 1 1 0 0,1-1 0 0 0,-1 0-1 0 0,0 0 1 0 0,1 0-1 0 0,-1 0 1 0 0,0 0-1 0 0,0 0 1 0 0,1 0-1 0 0,-1 0 1 0 0,0 0 0 0 0,1 0-1 0 0,-1 0 1 0 0,0 0-1 0 0,1 0 1 0 0,-1 0-1 0 0,0 0 1 0 0,0 0-1 0 0,1 0 1 0 0,-1 0 0 0 0,0-1-1 0 0,1 1 1 0 0,-1 0-1 0 0,0 0 1 0 0,0 0-1 0 0,1 0 1 0 0,-1-1-1 0 0,0 1 1 0 0,0 0 0 0 0,0 0-1 0 0,1-1 1 0 0,-1 1-1 0 0,0 0 1 0 0,2-9-186 0 0,-1 6 132 0 0,0 0 0 0 0,0 0 0 0 0,0 0 0 0 0,0 0 0 0 0,0 1 0 0 0,1-1 0 0 0,2-4 0 0 0,10-12-246 0 0,-7 9-8 0 0,-1 1 0 0 0,0-1 0 0 0,0-1 0 0 0,-1 1 0 0 0,6-16 0 0 0,3-11-1353 0 0,0-1-1416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42.595"/>
    </inkml:context>
    <inkml:brush xml:id="br0">
      <inkml:brushProperty name="width" value="0.05" units="cm"/>
      <inkml:brushProperty name="height" value="0.05" units="cm"/>
      <inkml:brushProperty name="color" value="#008C3A"/>
    </inkml:brush>
  </inkml:definitions>
  <inkml:trace contextRef="#ctx0" brushRef="#br0">181 56 2897,'-56'-7'8370,"34"4"-5928,-35-11 0,49 11-1772,-18-6 1178,26 8-1653,-1 1 0,0-1 0,0 1 0,0-1 0,1 1 0,-1-1 0,0 0 0,1 1 0,-1-1 0,1 0 0,-1 1 0,0-1 0,1 0-1,0 0 1,-1 0 0,1 0 0,-1 1 0,1-1 0,0 0 0,0 0 0,-1 0 0,1 0 0,0-1 0,39 10 414,277 38-139,-102-11-118,105 10 460,-186-28-686,-125-16-119,0 0 0,0 0-1,0 1 1,-1 0-1,1 1 1,8 3 0,-13-5-1,-1 1 1,1-1 0,-1 0 0,0 1 0,0-1 0,1 1 0,-1 0 0,0-1 0,0 1 0,-1 0 0,1 1 0,0-1 0,-1 0 0,1 0 0,-1 1 0,0-1 0,0 0-1,0 1 1,0-1 0,0 1 0,1 4 0,-2-5-3,0-1 1,0 0-1,0 1 0,0-1 1,-1 0-1,1 1 0,0-1 0,0 0 1,-1 0-1,1 1 0,-1-1 0,1 0 1,-1 0-1,0 0 0,1 0 0,-1 0 1,0 1-1,0-1 0,0 0 0,0-1 1,1 1-1,-1 0 0,-1 0 1,1 0-1,0-1 0,0 1 0,0 0 1,0-1-1,0 1 0,-1-1 0,1 1 1,-2-1-1,-17 13 25,12-7-25,-1 0 0,1-1 0,-1 1 0,-13 4 0,11-5-11,1 1 0,-1 0 1,-9 7-1,0 2-17,-2-1 0,-35 16 0,16-7 5,31-17 14,0 0 0,1 1-1,-9 9 1,-17 13-3,20-20 7,-25 18 20,-50 43 0,75-57-8,-1-1 0,-24 14-1,28-20-4,0 1 0,1 1-1,0 0 1,0 1 0,1 0 0,-16 18-1,12-9-8,-1 0 0,-1-1 0,0-1 1,-25 18-1,27-23-11,12-9 5,0 0-1,0 0 0,0 0 0,0-1 0,0 1 1,0-1-1,-1 0 0,1 0 0,-1 1 0,1-2 1,-1 1-1,1 0 0,-1 0 0,-3 0 1,-15 6-77,19-7 26,1 1 0,-1 0-1,1 0 1,-1-1-1,0 1 1,1-1 0,-1 1-1,0-1 1,1 0-1,-1 0 1,0 0 0,0 0-1,-2 0 1,-5 2-296,5-1-1285</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43.464"/>
    </inkml:context>
    <inkml:brush xml:id="br0">
      <inkml:brushProperty name="width" value="0.05" units="cm"/>
      <inkml:brushProperty name="height" value="0.05" units="cm"/>
      <inkml:brushProperty name="color" value="#008C3A"/>
    </inkml:brush>
  </inkml:definitions>
  <inkml:trace contextRef="#ctx0" brushRef="#br0">1055 0 5313,'3'13'3098,"-3"-13"-3037,0 0 0,0 0 1,0 0-1,0 1 0,0-1 1,0 0-1,0 0 1,0 0-1,0 0 0,0 0 1,0 0-1,0 1 0,0-1 1,0 0-1,0 0 1,0 0-1,0 0 0,-1 0 1,1 0-1,0 1 1,0-1-1,0 0 0,0 0 1,0 0-1,0 0 0,0 0 1,0 0-1,-1 0 1,1 0-1,0 0 0,0 0 1,0 0-1,0 1 0,0-1 1,-1 0-1,1 0 1,0 0-1,0 0 0,0 0 1,0 0-1,0 0 1,-1 0-1,1 0 0,0 0 1,0 0-1,0-1 0,0 1 1,0 0-1,0 0 1,-1 0-1,1 0 0,0 0 1,0 0-1,0 0 0,0 0 1,0 0-1,-1 0 1,-9-1 3785,-13 9-3696,16-4 201,-44 21 28,-75 33 127,104-47-530,0 1 1,0 1-1,1 1 1,-30 26-1,23-18-62,-42 26 0,7-9-23,30-18 88,-2-1 0,1-2 0,-2-1 0,-40 12 0,59-23 47,1 0-1,0 2 1,-31 17 0,7-2 51,19-10 53,0 1 0,1 2 1,1 0-1,1 1 0,-18 19 0,13-12 181,-5 13 414,39-41-478,-1-1 1,18-11-1,181-142 35,43 1 10,-212 130-183,60-52 1,-91 71-93,4-3 23,0 0 1,-1-1-1,0-1 0,-1 0 1,18-27-1,-21 28 37,1 1-1,1 1 1,0 0-1,0 0 1,13-9-1,-27 24 68,-18 24-188,-13 1 33,6-9-28,14-7-32,-19 22 1,4-3-43,2-4-130,23-23-5,-1 1 0,0-1 0,0 0 0,0 0 0,0-1 0,-1 0 1,0 0-1,0 0 0,-1-1 0,-10 4 0,8-9-1224,2-4-756</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45.850"/>
    </inkml:context>
    <inkml:brush xml:id="br0">
      <inkml:brushProperty name="width" value="0.05" units="cm"/>
      <inkml:brushProperty name="height" value="0.05" units="cm"/>
      <inkml:brushProperty name="color" value="#008C3A"/>
    </inkml:brush>
  </inkml:definitions>
  <inkml:trace contextRef="#ctx0" brushRef="#br0">856 20 5809 0 0,'-18'-12'7805'0'0,"-1"6"-4065"0"0,14 5-3573 0 0,1 1-1 0 0,-1-1 0 0 0,1 1 1 0 0,-1 0-1 0 0,1 0 1 0 0,-1 1-1 0 0,1-1 0 0 0,-1 1 1 0 0,1 0-1 0 0,0 0 0 0 0,-6 3 1 0 0,-16 5-50 0 0,1 1 0 0 0,0 1 0 0 0,0 2 0 0 0,-27 18 0 0 0,-24 25-180 0 0,-115 108 0 0 0,164-135 23 0 0,0 2 1 0 0,2 1 0 0 0,-28 47 0 0 0,-49 115-149 0 0,80-139 152 0 0,3 1 0 0 0,2 1 0 0 0,2 0 0 0 0,4 1-1 0 0,-9 110 1 0 0,19-119 110 0 0,2-1-1 0 0,2 0 1 0 0,2 1-1 0 0,3-2 1 0 0,1 1-1 0 0,32 91 1 0 0,-28-104 62 0 0,1-1-1 0 0,34 58 1 0 0,-19-41 22 0 0,-14-22-54 0 0,1 0-1 0 0,2-2 0 0 0,0 0 1 0 0,2-1-1 0 0,1 0 0 0 0,1-2 1 0 0,31 27-1 0 0,-38-39-37 0 0,2 2 22 0 0,1 0 1 0 0,0 0-1 0 0,1-2 0 0 0,1 0 0 0 0,0-1 1 0 0,0-1-1 0 0,25 8 0 0 0,-13-8 124 0 0,1 0 0 0 0,1-3-1 0 0,-1 0 1 0 0,1-2-1 0 0,66 0 1 0 0,-68-5-10 0 0,0-3-1 0 0,0 0 1 0 0,0-2 0 0 0,42-13-1 0 0,-37 7-19 0 0,-12 4-47 0 0,0-1 0 0 0,0-1 0 0 0,-1-1 0 0 0,36-20 1 0 0,-9-7 83 0 0,-2-1 1 0 0,-2-3-1 0 0,51-56 1 0 0,-43 41-58 0 0,-4 3-19 0 0,-2-3-1 0 0,-4-2 1 0 0,54-87 0 0 0,-81 112-116 0 0,-1-1 0 0 0,-1 0 0 0 0,11-39-1 0 0,-14 37-17 0 0,10-38-16 0 0,-4 0 0 0 0,15-105-1 0 0,-27 122-66 0 0,-2 1-1 0 0,-3-1 0 0 0,-9-112 1 0 0,5 150 38 0 0,-1 1 0 0 0,0 0 0 0 0,-1 0 0 0 0,-1 1 0 0 0,0-1 1 0 0,-2 1-1 0 0,-10-21 0 0 0,0 0-65 0 0,14 28 72 0 0,0 1 0 0 0,-2 0 0 0 0,1 0 0 0 0,-1 1 0 0 0,0-1 0 0 0,-1 1 0 0 0,0 0 0 0 0,-11-12 1 0 0,2 5-63 0 0,0 1 0 0 0,-1 0 1 0 0,-1 1-1 0 0,0 1 1 0 0,-1 0-1 0 0,0 1 1 0 0,-1 1-1 0 0,-25-9 1 0 0,-5 2-137 0 0,7 1-58 0 0,-1 3 1 0 0,-71-14-1 0 0,77 23 107 0 0,0 1 0 0 0,-1 2-1 0 0,1 1 1 0 0,-40 6-1 0 0,27 1-170 0 0,-1 2-1 0 0,2 2 0 0 0,-69 25 0 0 0,100-29 203 0 0,-72 28-1417 0 0,-106 58 1 0 0,92-31-847 0 0,-5 7-1066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8.181"/>
    </inkml:context>
    <inkml:brush xml:id="br0">
      <inkml:brushProperty name="width" value="0.05" units="cm"/>
      <inkml:brushProperty name="height" value="0.05" units="cm"/>
      <inkml:brushProperty name="color" value="#008C3A"/>
    </inkml:brush>
    <inkml:context xml:id="ctx1">
      <inkml:inkSource xml:id="inkSrc3">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1" timeString="2025-05-02T17:32:38.184"/>
    </inkml:context>
  </inkml:definitions>
  <inkml:trace contextRef="#ctx0" brushRef="#br0">0 785 11835 0 0,'20'-3'7601'0'0,"-2"9"-5440"0"0,11 1-1561 0 0,0 4 144 0 0,35-11-160 0 0,-2 0-200 0 0,-4 0-24 0 0,-1-9-200 0 0,13-2-56 0 0,3-4-104 0 0,-8-8-80 0 0,-10 4-120 0 0,3 0-104 0 0,4-5-128 0 0,4 0-552 0 0,2-2-208 0 0,-19-1-337 0 0,-1 11-623 0 0</inkml:trace>
  <inkml:trace contextRef="#ctx0" brushRef="#br0" timeOffset="1">299 180 12427 0 0,'0'29'7497'0'0,"-3"18"-5464"0"0,3-9-1393 0 0,-1 20 72 0 0,1-11 8 0 0,4 2-272 0 0,7-11-224 0 0,-3 6-88 0 0,-1 13-48 0 0,2-16-120 0 0,3 0-80 0 0,2 5-72 0 0,0 1-72 0 0,1 9-320 0 0,-3 3-192 0 0,6-11-232 0 0,2-9-297 0 0,-3-2-1375 0 0</inkml:trace>
  <inkml:trace contextRef="#ctx0" brushRef="#br0" timeOffset="2">2296 39 18420 0 0,'-13'-14'664'0'0,"29"34"-104"0"0,-3-25-160 0 0,-5 2 16 0 0,-7 0-88 0 0,-5-6-72 0 0,-4-1 473 0 0,10 5-345 0 0,-11-4-104 0 0,18 108-72 0 0,-5-51-8 0 0,-2-23-168 0 0,-1-13 8 0 0,-1-6-8 0 0,0-3 40 0 0</inkml:trace>
  <inkml:trace contextRef="#ctx1" brushRef="#br0">2350 444 3457,'1'40'10360,"1"0"-3892,0 25-2213,-1 18-3686,-1 48-819,29 218-1,-26-331-164,1 0 0,1-1 1,0 1-1,1-1 0,1 0 0,16 28 1,-22-44 329,-1-1 0,1 1 0,-1 0 0,1-1 0,0 1 1,-1 0-1,1-1 0,0 1 0,0-1 0,-1 1 0,1-1 0,0 1 1,0-1-1,0 0 0,1 1 0,14 1-1714</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38.874"/>
    </inkml:context>
    <inkml:brush xml:id="br0">
      <inkml:brushProperty name="width" value="0.05" units="cm"/>
      <inkml:brushProperty name="height" value="0.05" units="cm"/>
      <inkml:brushProperty name="color" value="#008C3A"/>
    </inkml:brush>
  </inkml:definitions>
  <inkml:trace contextRef="#ctx0" brushRef="#br0">0 103 10090,'17'16'9158,"4"15"-7334,-6-8-457,91 142 999,-72-107-2147,2-3 0,61 72-1,-59-82-203,-24-28-36,0 1 1,1-2 0,1 0 0,1-1 0,0 0 0,29 18 0,46 26-1100,-86-55 908,1-1 0,-1 1 1,1-1-1,10 3 1,-10-3-80,0-1 0,0 1 1,0 1-1,7 4 0,35 25-2852,-32-23 218</inkml:trace>
  <inkml:trace contextRef="#ctx0" brushRef="#br0" timeOffset="0.56">368 704 28182,'14'-22'112,"-1"-11"-32,-4 21-24,5-20-40,-2 6-56,-12-14-40,20-10 40,-5-1-80,0 7-120,-6-6-168,4-11 8,-7 12-424,4 10-89,7 11 41,-8-19-448,0 6 56,-1-1-1409,15 5-55</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39.307"/>
    </inkml:context>
    <inkml:brush xml:id="br0">
      <inkml:brushProperty name="width" value="0.05" units="cm"/>
      <inkml:brushProperty name="height" value="0.05" units="cm"/>
      <inkml:brushProperty name="color" value="#008C3A"/>
    </inkml:brush>
  </inkml:definitions>
  <inkml:trace contextRef="#ctx0" brushRef="#br0">1 195 2913,'1'2'829,"0"0"1,1-1 0,-1 0 0,1 1-1,-1-1 1,1 0 0,-1 0 0,1 1 0,0-1-1,0-1 1,0 1 0,2 1 0,0-1-349,0 0 1,1 0 0,-1 0-1,0 0 1,0-1 0,0 0-1,0 0 1,7-1 0,19-5-45,-1-1 1,1-1 0,-2-2 0,1-1 0,51-29 0,-60 31-447,1 0 1,0 2 0,36-9 0,3 0-34,-25 5 11,61-22-21,-75 25 88,-1 2-1,1 1 1,0 0-1,37-2 1,-57 6-23,0 1 0,0 0 0,1 0 1,-1-1-1,0 1 0,1 0 0,-1 1 0,0-1 1,1 0-1,-1 0 0,0 1 0,1-1 0,-1 0 1,0 1-1,0-1 0,1 1 0,-1 0 1,0-1-1,2 3 0,-3-3-1,1 1 0,-1 0 0,0 0 1,1 0-1,-1 0 0,0-1 0,0 1 0,0 0 0,1 0 0,-1 0 1,0 0-1,0 0 0,-1 0 0,1 0 0,0 0 0,0-1 1,0 1-1,-1 0 0,1 0 0,0 0 0,-1 1 0,-4 7 77,0-1-1,-1 1 0,1-1 1,-9 8-1,14-15-80,-25 28 248,-47 45 0,-7-2 5,-41 31 60,83-76-225,-5 3 152,1 2-1,-60 59 1,75-63-71,-33 36 261,52-55-343,0 0 0,1 0-1,0 1 1,1 0 0,-7 17 0,5-8 125,2 0-1,0 0 1,-4 38 0,8-49-165,1 0-1,0 1 1,0-1-1,0 0 1,1 0-1,1 0 1,0 0-1,0 0 1,0 0 0,1 0-1,0-1 1,4 8-1,1-3-16,0 0 0,0-1-1,1 0 1,1-1-1,0 0 1,0 0 0,1-1-1,20 13 1,-11-8-25,-6-5-54,0 0-1,0 0 1,31 12 0,-5-9-285,47 8-1,-16-4-506,-46-10-243,1-2-1,47 2 0,-5-5-1534</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53.052"/>
    </inkml:context>
    <inkml:brush xml:id="br0">
      <inkml:brushProperty name="width" value="0.05" units="cm"/>
      <inkml:brushProperty name="height" value="0.05" units="cm"/>
      <inkml:brushProperty name="color" value="#008C3A"/>
    </inkml:brush>
  </inkml:definitions>
  <inkml:trace contextRef="#ctx0" brushRef="#br0">1 113 3473 0 0,'2'-3'9091'0'0,"4"-1"-4948"0"0,18-8-4131 0 0,-16 9 746 0 0,8-4-791 0 0,-3 1-106 0 0,0 0 0 0 0,-1 0 0 0 0,14-10 0 0 0,-24 15 141 0 0,2-2 77 0 0,1 0 0 0 0,-1 0 1 0 0,1 0-1 0 0,0 1 0 0 0,0 0 1 0 0,0 0-1 0 0,0 0 0 0 0,7-1 1 0 0,30-10 539 0 0,-37 11-521 0 0,-1 0 0 0 0,1 0 0 0 0,0 1 0 0 0,0-1-1 0 0,0 1 1 0 0,0 0 0 0 0,0 1 0 0 0,0-1 0 0 0,0 1 0 0 0,0 0 0 0 0,0 0 0 0 0,1 0 0 0 0,-1 1 0 0 0,0 0 0 0 0,0 0 0 0 0,0 0 0 0 0,9 4 0 0 0,-1 1 52 0 0,1 1 0 0 0,-1 0 1 0 0,0 0-1 0 0,-1 2 0 0 0,0-1 1 0 0,19 19-1 0 0,-3 3 104 0 0,-2 0 0 0 0,-1 3 0 0 0,32 51 0 0 0,-23-17 120 0 0,-3 2 0 0 0,42 134 0 0 0,29 69-410 0 0,-100-267 16 0 0,3 7-129 0 0,0 0 0 0 0,0-1 0 0 0,-2 2 0 0 0,1-1 0 0 0,1 13 0 0 0,0-3-320 0 0,1 9-961 0 0,-9-14-3248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53.298"/>
    </inkml:context>
    <inkml:brush xml:id="br0">
      <inkml:brushProperty name="width" value="0.05" units="cm"/>
      <inkml:brushProperty name="height" value="0.05" units="cm"/>
      <inkml:brushProperty name="color" value="#008C3A"/>
    </inkml:brush>
  </inkml:definitions>
  <inkml:trace contextRef="#ctx0" brushRef="#br0">4 685 3745 0 0,'-1'-3'1254'0'0,"0"1"0"0"0,1 0 0 0 0,-1-1 1 0 0,1 1-1 0 0,-1-1 0 0 0,1 1 0 0 0,0-1 0 0 0,0-3 1 0 0,10-32 1766 0 0,-1 6-1704 0 0,-4 9-808 0 0,2 0 0 0 0,0 1 1 0 0,2-1-1 0 0,18-35 0 0 0,-3 7-213 0 0,-12 27-206 0 0,18-27 1 0 0,-2 5-66 0 0,-6 6-68 0 0,5-13-1128 0 0,66-91 0 0 0,-90 141 746 0 0,-1 0 1 0 0,0 1 0 0 0,1-1 0 0 0,0 1 0 0 0,-1-1-1 0 0,1 1 1 0 0,0 0 0 0 0,0 1 0 0 0,1-1 0 0 0,-1 0-1 0 0,0 1 1 0 0,4-2 0 0 0,4 2-2853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53.791"/>
    </inkml:context>
    <inkml:brush xml:id="br0">
      <inkml:brushProperty name="width" value="0.05" units="cm"/>
      <inkml:brushProperty name="height" value="0.05" units="cm"/>
      <inkml:brushProperty name="color" value="#008C3A"/>
    </inkml:brush>
  </inkml:definitions>
  <inkml:trace contextRef="#ctx0" brushRef="#br0">25 177 1656 0 0,'-5'5'800'0'0,"-4"-9"5603"0"0,1-5 77 0 0,6 2-5621 0 0,2 3-819 0 0,0 0 1 0 0,0 0-1 0 0,0 1 0 0 0,1-1 1 0 0,-1 0-1 0 0,1 1 0 0 0,0-1 1 0 0,0 1-1 0 0,0-1 0 0 0,1 1 0 0 0,-1-1 1 0 0,4-4-1 0 0,-3 3-14 0 0,0 3-37 0 0,-1 0 0 0 0,0 0 0 0 0,1 0 0 0 0,-1 0 0 0 0,1 1 0 0 0,0-1 0 0 0,-1 0 0 0 0,1 1 1 0 0,0-1-1 0 0,0 1 0 0 0,0 0 0 0 0,0 0 0 0 0,3-2 0 0 0,6-3 56 0 0,2-2 47 0 0,0 0 1 0 0,0 1 0 0 0,1 0 0 0 0,0 1 0 0 0,0 1-1 0 0,0 0 1 0 0,1 1 0 0 0,-1 0 0 0 0,24-2 0 0 0,-11 1 137 0 0,28-4 453 0 0,-51 9-619 0 0,0 0 0 0 0,0 0 0 0 0,1 0 0 0 0,-1 1 0 0 0,0-1 0 0 0,0 1 0 0 0,0 0 0 0 0,0 0 0 0 0,-1 1 0 0 0,1-1 0 0 0,6 4 0 0 0,45 24 965 0 0,-50-26-906 0 0,0 0-1 0 0,0 0 1 0 0,-1 0 0 0 0,1 1 0 0 0,-1 0 0 0 0,6 6 0 0 0,-6-6 25 0 0,-4-3-133 0 0,0-1 0 0 0,1 1 1 0 0,-1-1-1 0 0,0 1 0 0 0,0-1 1 0 0,0 1-1 0 0,1-1 0 0 0,-1 1 1 0 0,0-1-1 0 0,0 1 0 0 0,0-1 1 0 0,0 1-1 0 0,0-1 0 0 0,0 1 0 0 0,0-1 1 0 0,0 1-1 0 0,0 0 0 0 0,0-1 1 0 0,-1 1-1 0 0,1-1 0 0 0,0 1 1 0 0,0-1-1 0 0,0 1 0 0 0,-1-1 0 0 0,1 1 1 0 0,0-1-1 0 0,-1 1 0 0 0,-11 14 132 0 0,11-13-114 0 0,-12 14 75 0 0,-38 49 173 0 0,-66 90-63 0 0,94-129-188 0 0,10-13 21 0 0,1 1 1 0 0,-16 22-1 0 0,25-31-16 0 0,0 0-1 0 0,0 0 0 0 0,1 0 1 0 0,0 1-1 0 0,0-1 0 0 0,0 1 1 0 0,1-1-1 0 0,-1 1 0 0 0,2-1 1 0 0,-1 1-1 0 0,0 0 0 0 0,1 7 1 0 0,0-11-24 0 0,0-1-1 0 0,0 0 1 0 0,0 0 0 0 0,1 0 0 0 0,-1 0 0 0 0,0 0 0 0 0,0 0 0 0 0,1 0 0 0 0,-1 0 0 0 0,1 0 0 0 0,-1 0 0 0 0,1 0 0 0 0,-1-1 0 0 0,1 1-1 0 0,0 0 1 0 0,-1 0 0 0 0,1 0 0 0 0,0-1 0 0 0,-1 1 0 0 0,1 0 0 0 0,0-1 0 0 0,1 2 0 0 0,24 6 163 0 0,0-1-98 0 0,-18-3-69 0 0,0-1 0 0 0,0 0 0 0 0,0-1 0 0 0,0 1 0 0 0,1-1 0 0 0,-1-1-1 0 0,0 0 1 0 0,1 0 0 0 0,-1-1 0 0 0,11 0 0 0 0,-12-1-8 0 0,-1 1-1 0 0,0 0 1 0 0,0 0 0 0 0,0 1-1 0 0,7 1 1 0 0,8 0-15 0 0,-4-7-8 0 0,-2-1 1 0 0,-6 5-22 0 0,1 1 0 0 0,0 0 1 0 0,-1 1-1 0 0,1 0 0 0 0,0 0 0 0 0,17 6 0 0 0,6 0-269 0 0,-13-3-540 0 0,1 1-1 0 0,24 10 1 0 0,-39-13 353 0 0,-5-2 241 0 0,0 1 0 0 0,1 0 0 0 0,-1-1 0 0 0,0 0 0 0 0,1 1 0 0 0,-1-1 0 0 0,1 0 0 0 0,-1 0 0 0 0,0 1 0 0 0,1-1 0 0 0,-1-1 0 0 0,1 1 0 0 0,-1 0 0 0 0,3-1 0 0 0,11-3-3319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54.556"/>
    </inkml:context>
    <inkml:brush xml:id="br0">
      <inkml:brushProperty name="width" value="0.05" units="cm"/>
      <inkml:brushProperty name="height" value="0.05" units="cm"/>
      <inkml:brushProperty name="color" value="#008C3A"/>
    </inkml:brush>
  </inkml:definitions>
  <inkml:trace contextRef="#ctx0" brushRef="#br0">5 1 16596 0 0,'-5'2'1757'0'0,"10"2"-763"0"0,17 7-678 0 0,8 3-236 0 0,-6-5 108 0 0,-1 2 0 0 0,43 26 0 0 0,-21-8 435 0 0,84 40 0 0 0,-96-54-335 0 0,1-1 0 0 0,45 11 0 0 0,-35-12-108 0 0,0 2 1 0 0,-2 2 0 0 0,59 31 0 0 0,-87-40-112 0 0,-1 2 0 0 0,0-1 0 0 0,-1 2 0 0 0,20 22 1 0 0,38 55 402 0 0,-69-86-457 0 0,0-1 0 0 0,0 1 1 0 0,0 0-1 0 0,0 0 0 0 0,0 0 0 0 0,0 0 0 0 0,0 0 0 0 0,-1 0 0 0 0,1 0 0 0 0,-1 0 0 0 0,1 0 0 0 0,-1 0 0 0 0,0 0 0 0 0,0 0 0 0 0,0 0 0 0 0,0 0 0 0 0,0 0 0 0 0,0 1 0 0 0,-1-1 0 0 0,1 0 0 0 0,-2 4 0 0 0,-1-1 26 0 0,0 1 1 0 0,0-1 0 0 0,-1 0-1 0 0,1 1 1 0 0,-1-2-1 0 0,-8 9 1 0 0,2-3-3 0 0,2-1-6 0 0,0-1 0 0 0,0 0 0 0 0,-17 12 0 0 0,-9 2-9 0 0,15-8-39 0 0,0-1 0 0 0,-1-1 1 0 0,-1-1-1 0 0,-34 13 0 0 0,11-9-124 0 0,0-3 0 0 0,-1-1-1 0 0,-50 5 1 0 0,61-14-216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3.291"/>
    </inkml:context>
    <inkml:brush xml:id="br0">
      <inkml:brushProperty name="width" value="0.05" units="cm"/>
      <inkml:brushProperty name="height" value="0.05" units="cm"/>
      <inkml:brushProperty name="color" value="#008C3A"/>
    </inkml:brush>
  </inkml:definitions>
  <inkml:trace contextRef="#ctx0" brushRef="#br0">20008 1 10978 0 0,'33'78'8423'0'0,"2"-2"-5039"0"0,-13-33-3212 0 0,-3 1-1 0 0,-1 0 0 0 0,19 74 0 0 0,-31-79-147 0 0,-1 1-1 0 0,-2-1 1 0 0,-2 1-1 0 0,-1-1 1 0 0,-2 1-1 0 0,-2 0 1 0 0,-15 64-1 0 0,12-76-34 0 0,-2-1 0 0 0,0 0-1 0 0,-2 0 1 0 0,-1-1 0 0 0,-1 0-1 0 0,-31 43 1 0 0,16-29-4 0 0,-3-2 0 0 0,-1-2-1 0 0,-44 40 1 0 0,49-52 12 0 0,-1-1-1 0 0,-1-1 0 0 0,-1-2 0 0 0,-38 19 1 0 0,30-18-5 0 0,-2-2 1 0 0,0-2 0 0 0,-75 22-1 0 0,4-16 25 0 0,0-4 0 0 0,-2-6-1 0 0,-219-2 1 0 0,131-11 57 0 0,-17-1 13 0 0,-76-8 28 0 0,-134-7 17 0 0,122-10-91 0 0,21 14-30 0 0,-159-10-44 0 0,77 4-42 0 0,110 7 7 0 0,249 11 66 0 0,-856-29-192 0 0,-49 25 165 0 0,662 8 30 0 0,-204 0 12 0 0,-422 10-45 0 0,668-6 7 0 0,-640 35-210 0 0,143-8-52 0 0,83-6 73 0 0,261-15 143 0 0,57-3 43 0 0,-290 23 70 0 0,359-23 23 0 0,-94 8 59 0 0,-537 32 269 0 0,-1-50-98 0 0,567-5-286 0 0,-167-4-83 0 0,24-6 16 0 0,208-9 48 0 0,56 4 34 0 0,31 9 9 0 0,-204-21 64 0 0,159 13-38 0 0,106 11 5 0 0,-162-32-1 0 0,114 11-14 0 0,65 14 6 0 0,-110-35 1 0 0,135 32-39 0 0,-91-30 39 0 0,41 23-15 0 0,-166-51 93 0 0,49 12-41 0 0,6 3-9 0 0,140 37-54 0 0,0 2 0 0 0,-2 4 0 0 0,-138-17 0 0 0,112 23-4 0 0,51 5-12 0 0,-55-1 0 0 0,-216 15-14 0 0,211-2-32 0 0,-158 17-60 0 0,97-12 43 0 0,113-10 23 0 0,-98 16 1 0 0,56-1-6 0 0,48-9 5 0 0,0 2 0 0 0,-52 17-1 0 0,-2 13-20 0 0,-100 55 0 0 0,-3 28-51 0 0,108-61-14 0 0,88-56 105 0 0,1-1 1 0 0,0 2-1 0 0,0-1 0 0 0,1 0 1 0 0,-1 1-1 0 0,1 0 0 0 0,0 0 0 0 0,1 1 1 0 0,0-1-1 0 0,-5 11 0 0 0,1-2-4 0 0,2 1 0 0 0,0 0 0 0 0,-7 31-1 0 0,12-35 18 0 0,-1-1 0 0 0,2 1 0 0 0,0 0 0 0 0,0-1-1 0 0,1 1 1 0 0,3 15 0 0 0,18 70 83 0 0,-16-78-58 0 0,1 0 1 0 0,1-1 0 0 0,11 20-1 0 0,11 25 72 0 0,-22-46-61 0 0,0 0 0 0 0,1-1 0 0 0,1 0 1 0 0,0 0-1 0 0,2-1 0 0 0,15 18 0 0 0,-3-4 48 0 0,-20-23-65 0 0,1 1 0 0 0,0-1 1 0 0,0 0-1 0 0,8 6 0 0 0,1 1 45 0 0,-11-11 34 0 0,11 4 10 0 0,-14-5-109 0 0,1-1 0 0 0,0 0 0 0 0,-1 0 0 0 0,1 1-1 0 0,0-1 1 0 0,-1 0 0 0 0,1 0 0 0 0,0 0 0 0 0,-1 0 0 0 0,1 0 0 0 0,0 0-1 0 0,0 0 1 0 0,-1 0 0 0 0,1 0 0 0 0,0 0 0 0 0,-1 0 0 0 0,1-1 0 0 0,0 1 0 0 0,-1 0-1 0 0,1 0 1 0 0,0-1 0 0 0,-1 1 0 0 0,1 0 0 0 0,-1-1 0 0 0,1 1 0 0 0,0-1 0 0 0,-1 1-1 0 0,1-1 1 0 0,-1 1 0 0 0,1-1 0 0 0,-1 1 0 0 0,0-1 0 0 0,1 1 0 0 0,-1-1 0 0 0,1 0-1 0 0,-1 1 1 0 0,0-1 0 0 0,0 0 0 0 0,1 0 0 0 0,0-1 2 0 0,-1 1 0 0 0,1 0 0 0 0,0-1 0 0 0,0 1 0 0 0,0 0-1 0 0,0 0 1 0 0,0-1 0 0 0,1 1 0 0 0,-1 0 0 0 0,0 0 0 0 0,0 0 0 0 0,1 1 0 0 0,-1-1 0 0 0,2-1 0 0 0,0 1-7 0 0,-1 0-1 0 0,0 0 1 0 0,0 0 0 0 0,0 0 0 0 0,0 0-1 0 0,0-1 1 0 0,0 1 0 0 0,0-1 0 0 0,0 1 0 0 0,-1-1-1 0 0,1 0 1 0 0,0 0 0 0 0,-1 0 0 0 0,0 0 0 0 0,1 0-1 0 0,-1 0 1 0 0,0 0 0 0 0,0 0 0 0 0,0 0-1 0 0,0-1 1 0 0,-1 1 0 0 0,1 0 0 0 0,-1-1 0 0 0,1 1-1 0 0,-1 0 1 0 0,0-1 0 0 0,0 1 0 0 0,0-1 0 0 0,0 1-1 0 0,-1-4 1 0 0,6-197-4397 0 0,-5 178 2622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55.279"/>
    </inkml:context>
    <inkml:brush xml:id="br0">
      <inkml:brushProperty name="width" value="0.05" units="cm"/>
      <inkml:brushProperty name="height" value="0.05" units="cm"/>
      <inkml:brushProperty name="color" value="#008C3A"/>
    </inkml:brush>
  </inkml:definitions>
  <inkml:trace contextRef="#ctx0" brushRef="#br0">0 580 6137,'117'-73'11284,"62"-32"-8623,-33 19-3533,-51 28 3179,100-67-1116,-169 110-515,37-16 0,-46 24-811,0-1 0,21-15 1,-25 15-828,1 0 1,-1 1-1,1 1 1,1 0-1,20-5 0,-24 9-1561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55.723"/>
    </inkml:context>
    <inkml:brush xml:id="br0">
      <inkml:brushProperty name="width" value="0.05" units="cm"/>
      <inkml:brushProperty name="height" value="0.05" units="cm"/>
      <inkml:brushProperty name="color" value="#008C3A"/>
    </inkml:brush>
  </inkml:definitions>
  <inkml:trace contextRef="#ctx0" brushRef="#br0">9 382 4929,'-8'-4'9015,"8"3"-8704,0-12 3467,11-18-3048,-2 12-501,1 1 0,0 1 0,1 0 0,1 0 0,1 1 0,15-16 0,3 2-61,3 2 1,47-32 0,-64 48-97,2 1 0,0 1 0,0 0-1,1 2 1,0 0 0,38-9 0,-45 16-15,1 0 0,-1 1-1,1 0 1,-1 1 0,1 0-1,-1 1 1,0 1 0,1 0-1,-1 1 1,-1 0 0,17 8-1,-26-10-16,1-1 0,0 1 0,-1 0 0,0 0 0,0 1-1,0-1 1,0 1 0,0-1 0,0 1 0,0 0 0,-1 0-1,0 0 1,1 1 0,-1-1 0,0 0 0,2 7 0,-3-6 0,0 1 0,0-1 1,-1 1-1,1-1 0,-1 1 1,0 0-1,0-1 1,-1 1-1,1 0 0,-1-1 1,0 1-1,-1-1 1,1 0-1,-3 6 0,-9 18 53,-1-1-1,-2 0 1,-1-1-1,-1 0 0,-24 26 1,-46 68 135,15 8 35,-41 65 350,97-168-465,1 0 0,1 1 0,1 1 0,1 1 0,2-1-1,-13 47 1,16-42 30,1 1 1,-3 61-1,9-80-172,1 0 1,1-1-1,0 1 1,1 0-1,1-1 0,0 0 1,0 1-1,1-1 1,11 21-1,-11-27-105,1 0 0,1-1-1,-1 0 1,1 0 0,0 0 0,1-1 0,-1 1-1,1-2 1,0 1 0,14 6 0,-7-3-217,-9-5-6,1-1 0,0 0 0,0 0 0,0 0 1,0-1-1,0 1 0,0-1 0,0-1 0,1 1 0,-1-1 0,0 0 0,0-1 0,1 0 0,-1 0 0,0 0 0,0 0 1,0-1-1,0 0 0,0 0 0,10-7 0,17-10-2515</inkml:trace>
  <inkml:trace contextRef="#ctx0" brushRef="#br0" timeOffset="1">1254 367 3993,'-24'26'9844,"-16"9"-5718,-14 13-3141,-2 9 23,-15 17-318,62-63-617,0 1 1,1 0-1,0 0 0,1 1 1,-6 14-1,2 0 41,2-9-69,2-1 0,1 1 1,0 0-1,1 1 0,-3 18 0,6-9-24,0 0 0,2 0 0,1 0-1,8 50 1,-8-73-7,0-1-1,1 1 1,-1-1-1,1 1 1,0-1-1,1 0 1,-1 0-1,1 0 1,0 0-1,0 0 1,0 0-1,0-1 1,0 0-1,1 0 1,0 0-1,-1 0 1,1 0-1,0-1 1,1 1-1,-1-1 1,0 0-1,1 0 1,5 1-1,27 6 146,-22-4-73,1-2-1,-1 0 0,1 0 1,0-1-1,18-1 0,9-3 142,-1-2-1,0-2 1,0-2-1,-1-1 1,48-19-1,-60 17-38,0-2-1,-1-1 1,37-25-1,-49 28-66,-1-1 0,0 0 0,-1-1 0,0-1 0,-1 0 0,20-29-1,-25 29 9,0-1-1,8-23 0,-2 5 33,-11 27-126,0-1 1,0 1-1,-1 0 1,0-1-1,0 0 0,-1 1 1,1-1-1,-2 0 1,1 0-1,-1 0 0,0-9 1,-1 12-25,0-1 0,-1 0 0,1 1 0,-1-1-1,0 1 1,0 0 0,0 0 0,0 0 0,-1 0 0,0 0 0,1 0 0,-2 0 0,1 1 0,0 0 0,-1 0 0,-5-5 0,-13-9-3,7 5-53,-1 0-1,-1 1 0,0 0 0,-33-15 1,-35-3-901,-1 3 1,-1 4 0,-119-15 0,98 24-91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32.538"/>
    </inkml:context>
    <inkml:brush xml:id="br0">
      <inkml:brushProperty name="width" value="0.05" units="cm"/>
      <inkml:brushProperty name="height" value="0.05" units="cm"/>
      <inkml:brushProperty name="color" value="#008C3A"/>
    </inkml:brush>
  </inkml:definitions>
  <inkml:trace contextRef="#ctx0" brushRef="#br0">974 2 12635,'-51'-1'2603,"44"5"-1723,1 2-402,-13 4 701,7-4-181,0 1 1,-18 14-1,-10 13-231,2 2 0,1 2 0,-48 63 0,56-62-603,-71 105 413,25-28-301,-24 44-6,-91 151-467,68-140-3026,110-155 1477,3-3-945</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32:33.066"/>
    </inkml:context>
    <inkml:brush xml:id="br0">
      <inkml:brushProperty name="width" value="0.05" units="cm"/>
      <inkml:brushProperty name="height" value="0.05" units="cm"/>
      <inkml:brushProperty name="color" value="#008C3A"/>
    </inkml:brush>
  </inkml:definitions>
  <inkml:trace contextRef="#ctx0" brushRef="#br0">111 285 11322,'0'1'327,"0"0"-1,1 0 1,-1 0-1,0 0 0,0 0 1,0 0-1,0 0 1,0 0-1,0 0 0,0 0 1,0 0-1,-1 0 1,1 0-1,0 0 0,-1 0 1,1-1-1,0 1 1,-1 0-1,1 0 0,-1 0 1,1 0-1,-1-1 0,0 1 1,1 0-1,-1-1 1,0 1-1,0 0 0,1-1 1,-1 1-1,0-1 1,-1 1-1,-12 11 329,8-7-462,4-3-73,0 0 0,0 0-1,0 0 1,0 0 0,-1-1 0,1 1 0,0-1 0,-4 2 0,5-3-100,0 0-1,0 0 1,0 0 0,0 0 0,1 0 0,-1 0-1,0 0 1,0 0 0,0-1 0,0 1-1,0 0 1,0 0 0,1-1 0,-1 1 0,0-1-1,0 1 1,0-1 0,1 1 0,-1-1 0,0 0-1,1 1 1,-1-1 0,0 0 0,1 1 0,-1-1-1,1 0 1,-1 0 0,0-1 0,1 1-2,-1 0 0,0-1 0,0 1 0,0 0 0,0 0 0,0 0 0,0 0 0,0 0 1,0 0-1,0 0 0,0 1 0,-1-1 0,1 0 0,0 1 0,-1-1 0,1 0 0,-3 0 0,4 1-14,-1-1 0,0 1-1,0-1 1,0 0 0,1 0 0,-1 1-1,0-1 1,1 0 0,-1 0 0,1 0-1,-1 0 1,1 0 0,-1 0 0,1 0-1,0 0 1,-1 0 0,1 0-1,0 0 1,0 0 0,0 0 0,0 0-1,0 0 1,0 0 0,0 0 0,0 0-1,1-2 1,-1 1-15,0-1 1,0 1-1,1-1 1,-1 0-1,1 1 0,0-1 1,-1 1-1,1-1 1,3-4-1,30-21-148,-11 11 89,23-21-24,3 3 0,87-49 0,-121 77 88,-1 1 1,1 1-1,28-7 1,-1 0 4,-32 8 18,1 1 0,0 1 0,0-1 0,0 2 0,0-1 0,1 2-1,-1-1 1,0 1 0,0 1 0,1 0 0,-1 1 0,0 0-1,0 1 1,0 0 0,-1 0 0,1 1 0,-1 1 0,14 8 0,-22-12-7,0 0 0,-1 1 0,1-1 0,-1 1 1,0-1-1,1 1 0,-1 0 0,0-1 0,0 1 0,0 0 1,0 0-1,0 0 0,-1 0 0,1 0 0,0 4 1,0-1 15,0 1 1,0 0-1,-1 0 1,0-1 0,-2 11-1,1-7 9,0-1 0,-1 1 0,-1-1 0,1 0-1,-1 0 1,-1 0 0,1 0 0,-6 7 0,-4 3 20,-1-1 1,-1 0 0,-25 21-1,29-27-38,0-1-1,-10 16 0,-20 20 2,13-18-13,-37 47 0,46-51-3,0-1 1,-2-1-1,0 0 1,-26 18 0,30-28-1,1 0 0,1 1 0,0 1 0,1 0 0,0 1 0,1 0 0,1 1 0,-11 19 0,16-23 1,1-3 1,1 1 1,0 0-1,-7 19 1,11-25-4,0-1 1,1 0 0,-1 1 0,1-1 0,0 0-1,0 1 1,0-1 0,0 0 0,0 1-1,1-1 1,0 0 0,0 0 0,0 1-1,0-1 1,0 0 0,0 0 0,3 3-1,-3-4 3,0-1-1,1 0 0,-1 0 1,1 0-1,-1 0 0,1 0 0,-1 0 1,1 0-1,0-1 0,-1 1 1,1 0-1,0-1 0,0 1 1,-1-1-1,1 0 0,0 0 0,0 0 1,-1 0-1,1 0 0,0 0 1,0 0-1,2-1 0,16 2 29,0 2 3,-13-1-19,0-1 0,0 1 0,0-2-1,0 1 1,0-1 0,0 0 0,0 0 0,0-1 0,8-1 0,0-3 17,-7 2-7,1 0 1,-1 1-1,1 0 1,18-2-1,96-8 181,-73 6-130,91 0 1,-82 6-102,67-8 1,-86 4-42,-25 3-175,-1-2-1,0 0 1,1 0 0,-1-2 0,-1 1 0,1-2 0,-1 0 0,0 0 0,0-1 0,12-9 0,-10 1-1104</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2.779"/>
    </inkml:context>
    <inkml:brush xml:id="br0">
      <inkml:brushProperty name="width" value="0.05" units="cm"/>
      <inkml:brushProperty name="height" value="0.05" units="cm"/>
      <inkml:brushProperty name="color" value="#008C3A"/>
    </inkml:brush>
  </inkml:definitions>
  <inkml:trace contextRef="#ctx0" brushRef="#br0">1 0 5609 0 0,'5'5'16590'0'0,"1"-3"-16669"0"0,14 5-684 0 0,-9-2 796 0 0,-1 1 0 0 0,0 0 1 0 0,0 1-1 0 0,0 0 0 0 0,-1 0 1 0 0,15 15-1 0 0,55 69 320 0 0,-64-75-272 0 0,1 0 0 0 0,21 15 0 0 0,0 1 44 0 0,-18-15-43 0 0,-1 0 0 0 0,2-2 0 0 0,0 0 0 0 0,39 22 0 0 0,-13-16 0 0 0,-12-5 11 0 0,47 28 1 0 0,-75-39-83 0 0,11 6 22 0 0,-1-1 0 0 0,1 0 0 0 0,26 10 0 0 0,0-1 42 0 0,66 41 0 0 0,-23-11-1028 0 0,-72-44 45 0 0,-1-4-502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6.142"/>
    </inkml:context>
    <inkml:brush xml:id="br0">
      <inkml:brushProperty name="width" value="0.05" units="cm"/>
      <inkml:brushProperty name="height" value="0.05" units="cm"/>
      <inkml:brushProperty name="color" value="#008C3A"/>
    </inkml:brush>
  </inkml:definitions>
  <inkml:trace contextRef="#ctx0" brushRef="#br0">72 2 5673 0 0,'-14'20'7037'0'0,"-1"-2"-3854"0"0,10-13-3059 0 0,1-1 0 0 0,0 1 0 0 0,0 0-1 0 0,0 1 1 0 0,1-1 0 0 0,0 1 0 0 0,0-1-1 0 0,0 1 1 0 0,1 0 0 0 0,0 0 0 0 0,-3 12-1 0 0,5-18-119 0 0,0 0-1 0 0,0 0 1 0 0,0 0-1 0 0,0 0 1 0 0,0 1-1 0 0,0-1 0 0 0,0 0 1 0 0,0 0-1 0 0,0 0 1 0 0,0 0-1 0 0,0 0 1 0 0,0 1-1 0 0,0-1 1 0 0,0 0-1 0 0,0 0 1 0 0,0 0-1 0 0,0 0 0 0 0,0 0 1 0 0,0 1-1 0 0,0-1 1 0 0,0 0-1 0 0,0 0 1 0 0,0 0-1 0 0,0 0 1 0 0,0 0-1 0 0,1 0 0 0 0,-1 0 1 0 0,0 1-1 0 0,0-1 1 0 0,0 0-1 0 0,0 0 1 0 0,0 0-1 0 0,0 0 1 0 0,0 0-1 0 0,1 0 0 0 0,-1 0 1 0 0,0 0-1 0 0,0 0 1 0 0,0 0-1 0 0,0 0 1 0 0,0 0-1 0 0,1 0 1 0 0,-1 0-1 0 0,0 0 0 0 0,0 0 1 0 0,0 0-1 0 0,0 0 1 0 0,0 0-1 0 0,1 0 1 0 0,11-4 40 0 0,-2 1-39 0 0,187-64 899 0 0,-167 58-491 0 0,45-9 1 0 0,-34 9-55 0 0,-9 5-65 0 0,0 0 1 0 0,0 2 0 0 0,0 2-1 0 0,58 5 1 0 0,-65-3-144 0 0,-1 0-16 0 0,0 1 1 0 0,0 1-1 0 0,0 1 0 0 0,-1 2 1 0 0,0 0-1 0 0,0 1 0 0 0,31 16 1 0 0,-43-16-72 0 0,0 0 1 0 0,19 18-1 0 0,-6-5 16 0 0,-14-14-54 0 0,-1 1 0 0 0,1 0 0 0 0,-1 1 0 0 0,-1 0 0 0 0,1 0 0 0 0,-1 1-1 0 0,-1 0 1 0 0,0 0 0 0 0,-1 1 0 0 0,0 0 0 0 0,9 21 0 0 0,-9-17-36 0 0,0 0-1 0 0,-1 1 1 0 0,-1-1 0 0 0,0 1 0 0 0,-2 0-1 0 0,1 0 1 0 0,-2 0 0 0 0,0 0-1 0 0,-2 27 1 0 0,0-35-127 0 0,-1 0 0 0 0,1-1 0 0 0,-1 1-1 0 0,0-1 1 0 0,-1 1 0 0 0,0-1 0 0 0,-5 8-1 0 0,7-13-8 0 0,0 0-1 0 0,0 0 1 0 0,-1 0-1 0 0,1-1 1 0 0,-1 1-1 0 0,1 0 1 0 0,-1-1-1 0 0,0 0 0 0 0,0 1 1 0 0,1-1-1 0 0,-1 0 1 0 0,0 0-1 0 0,0 0 1 0 0,0 0-1 0 0,0 0 1 0 0,-1 0-1 0 0,1-1 1 0 0,0 1-1 0 0,0-1 0 0 0,0 1 1 0 0,0-1-1 0 0,-1 0 1 0 0,1 0-1 0 0,0 0 1 0 0,0 0-1 0 0,-1 0 1 0 0,-3-2-1 0 0,-19-3-2461 0 0,-5-3-979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6.388"/>
    </inkml:context>
    <inkml:brush xml:id="br0">
      <inkml:brushProperty name="width" value="0.05" units="cm"/>
      <inkml:brushProperty name="height" value="0.05" units="cm"/>
      <inkml:brushProperty name="color" value="#008C3A"/>
    </inkml:brush>
  </inkml:definitions>
  <inkml:trace contextRef="#ctx0" brushRef="#br0">1 202 6625 0 0,'22'-11'6261'0'0,"38"-14"-1"0"0,69-12-2698 0 0,4-2-3117 0 0,-102 28-499 0 0,129-42-8 0 0,-134 46-138 0 0,1 1-1 0 0,0 1 1 0 0,0 1 0 0 0,30 0-1 0 0,-46 5-270 0 0,1 0 0 0 0,-1 1 0 0 0,0 0-1 0 0,0 0 1 0 0,0 1 0 0 0,0 1 0 0 0,15 7-1 0 0,3 4-2630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6.695"/>
    </inkml:context>
    <inkml:brush xml:id="br0">
      <inkml:brushProperty name="width" value="0.05" units="cm"/>
      <inkml:brushProperty name="height" value="0.05" units="cm"/>
      <inkml:brushProperty name="color" value="#008C3A"/>
    </inkml:brush>
  </inkml:definitions>
  <inkml:trace contextRef="#ctx0" brushRef="#br0">1 0 18316 0 0,'19'31'2854'0'0,"-19"-30"-2231"0"0,5 8 218 0 0,0-2-789 0 0,0 1 1 0 0,0-1-1 0 0,1 0 0 0 0,0-1 0 0 0,7 7 1 0 0,5 5 0 0 0,-15-14-46 0 0,0-1 0 0 0,-1 1 0 0 0,1-1 0 0 0,-1 1 0 0 0,0 0 0 0 0,0 0 0 0 0,0 0 0 0 0,2 8 0 0 0,3 5 3 0 0,6 10-34 0 0,-2 0-1 0 0,10 34 1 0 0,-19-56 14 0 0,7 23-153 0 0,18 40 1 0 0,-15-42-794 0 0,16 52 0 0 0,-15-39-1002 0 0,-3-9 398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2:37.153"/>
    </inkml:context>
    <inkml:brush xml:id="br0">
      <inkml:brushProperty name="width" value="0.05" units="cm"/>
      <inkml:brushProperty name="height" value="0.05" units="cm"/>
      <inkml:brushProperty name="color" value="#008C3A"/>
    </inkml:brush>
  </inkml:definitions>
  <inkml:trace contextRef="#ctx0" brushRef="#br0">1 1014 13435 0 0,'5'-5'7673'0'0,"-3"-2"-4634"0"0,2-8-670 0 0,19-43-1272 0 0,6-19-579 0 0,-24 61-621 0 0,56-167-176 0 0,-42 136 196 0 0,44-82 0 0 0,-31 73 61 0 0,89-142-504 0 0,1 5-2240 0 0,-107 176 1785 0 0,5 4-510 0 0</inkml:trace>
  <inkml:trace contextRef="#ctx0" brushRef="#br0" timeOffset="1">1376 315 4897 0 0,'-10'23'9600'0'0,"0"9"-6168"0"0,-5 1-1166 0 0,4-13-1515 0 0,5 0-642 0 0,1-1 0 0 0,2 1 0 0 0,0 0 0 0 0,0 0 1 0 0,2 0-1 0 0,3 39 0 0 0,3-7-68 0 0,2 39 1 0 0,0 24-139 0 0,-4-74-1163 0 0,-1 66 0 0 0,-4-79-920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4.068"/>
    </inkml:context>
    <inkml:brush xml:id="br0">
      <inkml:brushProperty name="width" value="0.05" units="cm"/>
      <inkml:brushProperty name="height" value="0.05" units="cm"/>
      <inkml:brushProperty name="color" value="#008C3A"/>
    </inkml:brush>
  </inkml:definitions>
  <inkml:trace contextRef="#ctx0" brushRef="#br0">11 1 3665 0 0,'-11'6'16053'0'0,"15"8"-15529"0"0,0-6-381 0 0,0 0 1 0 0,0 1-1 0 0,0-1 1 0 0,1-1-1 0 0,10 13 1 0 0,12 15 412 0 0,51 62 652 0 0,7 9-438 0 0,-56-66-638 0 0,2 0-1 0 0,1-3 1 0 0,56 51 0 0 0,-68-69-110 0 0,25 30 0 0 0,2 4-13 0 0,-18-21-22 0 0,44 66 0 0 0,-50-65-27 0 0,-1-5-516 0 0,31 33 1 0 0,-1-10-3929 0 0,-42-41 1699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5.183"/>
    </inkml:context>
    <inkml:brush xml:id="br0">
      <inkml:brushProperty name="width" value="0.05" units="cm"/>
      <inkml:brushProperty name="height" value="0.05" units="cm"/>
      <inkml:brushProperty name="color" value="#008C3A"/>
    </inkml:brush>
  </inkml:definitions>
  <inkml:trace contextRef="#ctx0" brushRef="#br0">1305 28 9322 0 0,'0'0'56'0'0,"-1"1"1"0"0,1-1-1 0 0,0 0 1 0 0,0 0-1 0 0,-1 0 0 0 0,1 0 1 0 0,0 1-1 0 0,-1-1 1 0 0,1 0-1 0 0,0 0 0 0 0,-1 0 1 0 0,1 0-1 0 0,0 0 0 0 0,-1 0 1 0 0,1 0-1 0 0,0 0 1 0 0,-1 0-1 0 0,1 0 0 0 0,-1 0 1 0 0,1 0-1 0 0,0 0 1 0 0,-1 0-1 0 0,1 0 0 0 0,0 0 1 0 0,-1 0-1 0 0,1 0 1 0 0,0 0-1 0 0,-1-1 0 0 0,1 1 1 0 0,0 0-1 0 0,0 0 0 0 0,-1 0 1 0 0,1-1-1 0 0,0 1 1 0 0,0 0-1 0 0,-1 0 0 0 0,1-1 1 0 0,0 1-1 0 0,0 0 1 0 0,-1 0-1 0 0,1-1 0 0 0,0 1 1 0 0,0-1-1 0 0,-1 0 49 0 0,0 0 0 0 0,0 1-1 0 0,1-1 1 0 0,-1 0 0 0 0,0 0 0 0 0,0 1 0 0 0,0-1-1 0 0,0 1 1 0 0,0-1 0 0 0,0 1 0 0 0,0-1 0 0 0,0 1-1 0 0,-1-1 1 0 0,-1 1 0 0 0,-27-9 2783 0 0,27 8-2750 0 0,0 0 1 0 0,0 0-1 0 0,0 0 1 0 0,0 0 0 0 0,0 0-1 0 0,0 1 1 0 0,0-1-1 0 0,0 1 1 0 0,0 0-1 0 0,0 0 1 0 0,-1 0-1 0 0,1 0 1 0 0,-4 2 0 0 0,-177 26 1606 0 0,106-18-1641 0 0,2-1-32 0 0,45-7-32 0 0,0 2 0 0 0,-57 14 0 0 0,61-10-12 0 0,0 2-1 0 0,1 0 1 0 0,0 2-1 0 0,-44 28 1 0 0,10-1 16 0 0,-52 38 61 0 0,63-42-64 0 0,16-11 1 0 0,-42 37 0 0 0,58-45-43 0 0,1 1-1 0 0,0 1 1 0 0,1 1-1 0 0,1 0 1 0 0,1 1-1 0 0,1 0 0 0 0,0 1 1 0 0,2 0-1 0 0,0 1 1 0 0,-10 38-1 0 0,7-16-8 0 0,2 0 0 0 0,2 1 0 0 0,2 0 1 0 0,1 1-1 0 0,3 0 0 0 0,2 0 0 0 0,2-1 0 0 0,2 1 0 0 0,17 85 0 0 0,-11-91 28 0 0,3-1-1 0 0,1-1 1 0 0,1 0-1 0 0,3 0 1 0 0,0-2-1 0 0,3 0 1 0 0,1-1-1 0 0,42 52 1 0 0,-42-65 81 0 0,1-1 0 0 0,2-1-1 0 0,0-1 1 0 0,1-1 0 0 0,40 22 0 0 0,-42-28 6 0 0,0 0 0 0 0,0-1 0 0 0,1-1 0 0 0,0-1 0 0 0,1-2 1 0 0,0 0-1 0 0,0-2 0 0 0,1 0 0 0 0,-1-2 0 0 0,1-1 0 0 0,0-1 0 0 0,39-3 0 0 0,-54 1-72 0 0,22-2 127 0 0,0 0 0 0 0,50-14 0 0 0,-17-1 66 0 0,-35 11-121 0 0,0-2 0 0 0,0-1 1 0 0,-1-1-1 0 0,33-18 0 0 0,-25 11-26 0 0,-29 14-61 0 0,1 0 1 0 0,-1-1-1 0 0,16-10 0 0 0,10-4 23 0 0,-31 17-40 0 0,0 1 1 0 0,1-1-1 0 0,-1-1 0 0 0,0 1 1 0 0,0-1-1 0 0,-1 1 1 0 0,1-1-1 0 0,4-4 1 0 0,-8 6-9 0 0,0 1 0 0 0,0 0 1 0 0,0 0-1 0 0,1 0 0 0 0,-1 0 0 0 0,0 0 1 0 0,0 0-1 0 0,0 0 0 0 0,0-1 0 0 0,0 1 1 0 0,0 0-1 0 0,0 0 0 0 0,0 0 0 0 0,0 0 0 0 0,0 0 1 0 0,0 0-1 0 0,0 0 0 0 0,0-1 0 0 0,0 1 1 0 0,0 0-1 0 0,0 0 0 0 0,0 0 0 0 0,0 0 1 0 0,0 0-1 0 0,0 0 0 0 0,-1 0 0 0 0,1-1 1 0 0,0 1-1 0 0,0 0 0 0 0,0 0 0 0 0,0 0 1 0 0,0 0-1 0 0,0 0 0 0 0,0 0 0 0 0,0 0 1 0 0,0 0-1 0 0,0 0 0 0 0,-1 0 0 0 0,1 0 1 0 0,0-1-1 0 0,0 1 0 0 0,0 0 0 0 0,0 0 1 0 0,0 0-1 0 0,0 0 0 0 0,-1 0 0 0 0,-9-3-669 0 0,-13 1-1056 0 0,4 2-554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4.585"/>
    </inkml:context>
    <inkml:brush xml:id="br0">
      <inkml:brushProperty name="width" value="0.05" units="cm"/>
      <inkml:brushProperty name="height" value="0.05" units="cm"/>
      <inkml:brushProperty name="color" value="#008C3A"/>
    </inkml:brush>
  </inkml:definitions>
  <inkml:trace contextRef="#ctx0" brushRef="#br0">1 1117 9674 0 0,'20'-29'9471'0'0,"4"-18"-6581"0"0,5-10-2327 0 0,-17 38-396 0 0,-1 0 1 0 0,-1 0-1 0 0,0-1 0 0 0,6-22 0 0 0,-8 19-91 0 0,18-32-1 0 0,2-6 1 0 0,31-74 81 0 0,-31 78-77 0 0,-21 44-42 0 0,0 0 0 0 0,-1 0 0 0 0,6-19 0 0 0,-1-1 67 0 0,20-42 0 0 0,-3 10 22 0 0,-16 38-55 0 0,30-49 0 0 0,0 2-16 0 0,-2-25-574 0 0,-38 85 182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5.214"/>
    </inkml:context>
    <inkml:brush xml:id="br0">
      <inkml:brushProperty name="width" value="0.05" units="cm"/>
      <inkml:brushProperty name="height" value="0.05" units="cm"/>
      <inkml:brushProperty name="color" value="#008C3A"/>
    </inkml:brush>
  </inkml:definitions>
  <inkml:trace contextRef="#ctx0" brushRef="#br0">1 1 5913 0 0,'1'22'9777'0'0,"6"9"-6912"0"0,-3-16-1225 0 0,-3-8-1379 0 0,-1 1 1 0 0,1-1 0 0 0,-1 0-1 0 0,0 1 1 0 0,-1-1-1 0 0,-2 13 1 0 0,1-9-89 0 0,1 0 0 0 0,-1 21 0 0 0,3-6-57 0 0,5 50 1 0 0,-5-67-120 0 0,1 0 1 0 0,0 0-1 0 0,0 0 0 0 0,1-1 1 0 0,0 1-1 0 0,6 10 1 0 0,12 26-65 0 0,-17-35 1 0 0,1 1 0 0 0,0-1-1 0 0,0-1 1 0 0,10 14 0 0 0,-7-11-367 0 0,0 0-1 0 0,0 1 1 0 0,-1 0-1 0 0,-1 0 1 0 0,6 17-1 0 0,-4-11-3374 0 0,14 27 0 0 0,-12-31 153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7.064"/>
    </inkml:context>
    <inkml:brush xml:id="br0">
      <inkml:brushProperty name="width" value="0.05" units="cm"/>
      <inkml:brushProperty name="height" value="0.05" units="cm"/>
      <inkml:brushProperty name="color" value="#008C3A"/>
    </inkml:brush>
  </inkml:definitions>
  <inkml:trace contextRef="#ctx0" brushRef="#br0">64 264 3161 0 0,'0'0'202'0'0,"-1"-1"0"0"0,1 1 1 0 0,-1-1-1 0 0,1 1 1 0 0,-1 0-1 0 0,1 0 1 0 0,-1-1-1 0 0,1 1 0 0 0,-1 0 1 0 0,1 0-1 0 0,-1-1 1 0 0,0 1-1 0 0,1 0 0 0 0,-1 0 1 0 0,1 0-1 0 0,-1 0 1 0 0,1 0-1 0 0,-1 0 0 0 0,0 0 1 0 0,0 0-1 0 0,0 0-54 0 0,1 0-1 0 0,-1 0 0 0 0,1 0 0 0 0,-1 0 1 0 0,0 0-1 0 0,1 0 0 0 0,-1 0 0 0 0,1 0 1 0 0,-1 0-1 0 0,0 0 0 0 0,1 0 0 0 0,-1-1 1 0 0,1 1-1 0 0,-1 0 0 0 0,1-1 0 0 0,-1 1 1 0 0,1 0-1 0 0,-1-1 0 0 0,1 1 1 0 0,-1 0-1 0 0,1-1 0 0 0,-1 0 0 0 0,0 1-92 0 0,1-1-1 0 0,0 1 1 0 0,0 0-1 0 0,-1-1 1 0 0,1 1-1 0 0,0 0 1 0 0,-1-1-1 0 0,1 1 1 0 0,0 0-1 0 0,-1 0 0 0 0,1-1 1 0 0,0 1-1 0 0,-1 0 1 0 0,1 0-1 0 0,-1 0 1 0 0,1 0-1 0 0,-1-1 1 0 0,1 1-1 0 0,0 0 1 0 0,-1 0-1 0 0,1 0 1 0 0,-1 0-1 0 0,1 0 1 0 0,-1 0-1 0 0,1 0 1 0 0,-1 0-1 0 0,1 0 0 0 0,0 0 1 0 0,-1 0-1 0 0,1 1 1 0 0,-1-1-1 0 0,1 0 1 0 0,-1 0-1 0 0,1 0 1 0 0,0 0-1 0 0,-1 1 1 0 0,-11 2-405 0 0,12-3 361 0 0,-1 0 0 0 0,1 0-1 0 0,0 0 1 0 0,-1 0 0 0 0,1 0 0 0 0,-1 0 0 0 0,1 0-1 0 0,-1 0 1 0 0,1 0 0 0 0,0 0 0 0 0,-1 1-1 0 0,1-1 1 0 0,-1 0 0 0 0,1 0 0 0 0,0 0 0 0 0,-1 1-1 0 0,1-1 1 0 0,0 0 0 0 0,-1 0 0 0 0,1 1 0 0 0,0-1-1 0 0,-1 0 1 0 0,1 1 0 0 0,0-1 0 0 0,0 0-1 0 0,-1 1 1 0 0,1-1 0 0 0,0 1 0 0 0,0-1 0 0 0,0 0-1 0 0,-1 1 1 0 0,1-1 0 0 0,0 1 0 0 0,0-1 0 0 0,0 1-1 0 0,0-1 1 0 0,0 0 0 0 0,0 1 0 0 0,0-1-1 0 0,0 1 1 0 0,0-1 0 0 0,0 1 0 0 0,0-1 0 0 0,1 1-1 0 0,7 20 1236 0 0,-6-16-1176 0 0,1-1 1 0 0,0 1-1 0 0,0-1 1 0 0,1 0-1 0 0,-1 0 0 0 0,1 0 1 0 0,0-1-1 0 0,6 5 1 0 0,-10-7-47 0 0,1 0 1 0 0,-1-1 0 0 0,1 1 0 0 0,-1-1-1 0 0,1 1 1 0 0,0-1 0 0 0,-1 1 0 0 0,1-1 0 0 0,0 0-1 0 0,-1 1 1 0 0,1-1 0 0 0,0 0 0 0 0,0 1-1 0 0,-1-1 1 0 0,1 0 0 0 0,0 0 0 0 0,0 0-1 0 0,0 0 1 0 0,-1 0 0 0 0,1 0 0 0 0,0 0 0 0 0,0 0-1 0 0,0 0 1 0 0,-1 0 0 0 0,1 0 0 0 0,0 0-1 0 0,0 0 1 0 0,-1-1 0 0 0,1 1 0 0 0,0 0 0 0 0,0-1-1 0 0,-1 1 1 0 0,1-1 0 0 0,0 1 0 0 0,-1 0-1 0 0,1-1 1 0 0,-1 1 0 0 0,1-1 0 0 0,0 0 0 0 0,0 0-1 0 0,-1 0-11 0 0,1 0-1 0 0,-1 1 1 0 0,1-1-1 0 0,-1 1 1 0 0,1-1-1 0 0,-1 1 1 0 0,1 0-1 0 0,0-1 1 0 0,-1 1-1 0 0,1 0 0 0 0,-1-1 1 0 0,1 1-1 0 0,0 0 1 0 0,-1-1-1 0 0,1 1 1 0 0,0 0-1 0 0,-1 0 1 0 0,1 0-1 0 0,0 0 1 0 0,0 0-1 0 0,7 1 43 0 0,-7 0-44 0 0,0-1 0 0 0,1 0 1 0 0,-1 0-1 0 0,0 0 0 0 0,0 1 1 0 0,1-1-1 0 0,-1 0 0 0 0,0-1 1 0 0,1 1-1 0 0,-1 0 0 0 0,0 0 1 0 0,1-1-1 0 0,0 1 0 0 0,-1-1-10 0 0,0 1 0 0 0,0 0 0 0 0,0 0 1 0 0,0 0-1 0 0,-1 0 0 0 0,1 0 0 0 0,0 1 0 0 0,0-1 0 0 0,0 0 0 0 0,0 0 0 0 0,-1 0 0 0 0,1 1 0 0 0,0-1 0 0 0,0 0 0 0 0,-1 1 0 0 0,1-1 0 0 0,0 1 0 0 0,1 0 0 0 0,6 2 93 0 0,-8-4-47 0 0,1 1 0 0 0,-1-1 1 0 0,1 0-1 0 0,-1 0 0 0 0,0 1 0 0 0,1-1 0 0 0,-1 0 0 0 0,0 0 0 0 0,0 0 0 0 0,0 0 1 0 0,0 1-1 0 0,0-1 0 0 0,0 0 0 0 0,0 0 0 0 0,0 0 0 0 0,0-1 0 0 0,0 2 152 0 0,1-17-40 0 0,3 19-160 0 0,0-2 1 0 0,0 1 0 0 0,-1 0-1 0 0,1-1 1 0 0,0 1 0 0 0,0-1-1 0 0,0 0 1 0 0,0-1 0 0 0,0 1-1 0 0,6-2 1 0 0,8 0-7 0 0,-5 7 188 0 0,-13-6-177 0 0,1 1 1 0 0,0 0-1 0 0,-1 0 0 0 0,1 0 0 0 0,-1 0 0 0 0,1 0 0 0 0,0-1 0 0 0,-1 1 0 0 0,1 0 0 0 0,-1 0 0 0 0,1-1 0 0 0,-1 1 0 0 0,1 0 0 0 0,-1-1 0 0 0,1 1 0 0 0,-1-1 0 0 0,1 1 0 0 0,-1-1 0 0 0,0 1 0 0 0,1-1 0 0 0,-1 1 0 0 0,0-1 0 0 0,1 1 0 0 0,-1-1 0 0 0,0 1 0 0 0,0-1 0 0 0,1 0 0 0 0,-1 1 0 0 0,0-1 0 0 0,0 1 0 0 0,0-2 0 0 0,2-25 153 0 0,-2 20-148 0 0,23 10 42 0 0,-13-5-15 0 0,-1-1 1 0 0,1-1 0 0 0,-1 0-1 0 0,0 0 1 0 0,9-6-1 0 0,-2 0-3 0 0,-12 9-14 0 0,0-1 0 0 0,0 0 0 0 0,0-1 0 0 0,-1 1 0 0 0,1-1 0 0 0,3-3 0 0 0,-5 4-6 0 0,0 0 0 0 0,0 1 1 0 0,0-1-1 0 0,0 1 1 0 0,0 0-1 0 0,0 0 0 0 0,0 0 1 0 0,0 0-1 0 0,3-1 1 0 0,21-12 96 0 0,-21 11-73 0 0,-1 0-1 0 0,1 0 1 0 0,0 1 0 0 0,1 0 0 0 0,8-3-1 0 0,-4 2 59 0 0,1-1 1 0 0,-1 0-1 0 0,0 0 0 0 0,14-9 0 0 0,-10 6 52 0 0,-1 0 1 0 0,15-5-1 0 0,-18 8-45 0 0,0-1 1 0 0,0 0-1 0 0,-1-1 1 0 0,0 0-1 0 0,0-1 0 0 0,0 1 1 0 0,9-12-1 0 0,27-19 633 0 0,-39 31-352 0 0,-11 3 307 0 0,-23 9-206 0 0,-45 21-422 0 0,69-26-58 0 0,0 1 1 0 0,1-1 0 0 0,-1 1 0 0 0,1 0-1 0 0,0 0 1 0 0,-6 5 0 0 0,-17 9-2 0 0,4-8-27 0 0,1 0 1 0 0,-36 22 0 0 0,50-26 14 0 0,0-1 0 0 0,-1 0 0 0 0,1 0 0 0 0,-17 4 0 0 0,-10 4-19 0 0,23-7 17 0 0,0 1-1 0 0,0 0 1 0 0,0 1 0 0 0,1 0 0 0 0,0 1-1 0 0,-14 11 1 0 0,-49 41-23 0 0,41-34 24 0 0,-4 4 5 0 0,0 4-4 0 0,30-29 6 0 0,0 1 0 0 0,0 1 0 0 0,0-1 0 0 0,0 1 0 0 0,1 0 0 0 0,0 0 0 0 0,-5 9 0 0 0,-11 10-28 0 0,-1 3-4 0 0,21-26 33 0 0,0-1-1 0 0,0 1 0 0 0,1-1 1 0 0,-1 1-1 0 0,1-1 0 0 0,-1 1 1 0 0,1-1-1 0 0,0 1 0 0 0,0-1 1 0 0,-1 1-1 0 0,1-1 0 0 0,0 1 1 0 0,0-1-1 0 0,1 1 0 0 0,-1-1 1 0 0,0 1-1 0 0,0 0 0 0 0,1-1 1 0 0,0 3-1 0 0,1 1 1 0 0,1-1 0 0 0,-1 1 0 0 0,1-1 0 0 0,0 0 0 0 0,0 0 0 0 0,0 0-1 0 0,1 0 1 0 0,-1-1 0 0 0,1 1 0 0 0,5 3 0 0 0,4 2 17 0 0,0-1 0 0 0,15 6 1 0 0,3 2 26 0 0,-19-10-20 0 0,0-2-1 0 0,0 0 0 0 0,0 0 0 0 0,1-1 1 0 0,0-1-1 0 0,-1 0 0 0 0,18 1 1 0 0,38 6 85 0 0,6 7-67 0 0,116 29 57 0 0,-75-19-108 0 0,-30-5-30 0 0,0 0-202 0 0,-75-18 115 0 0,0 1 0 0 0,-1 0 0 0 0,1 1 0 0 0,-1 0 0 0 0,0 0 0 0 0,10 9 0 0 0,3 0-458 0 0,5 5-863 0 0,19 39-2856 0 0,-28-36 946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7.489"/>
    </inkml:context>
    <inkml:brush xml:id="br0">
      <inkml:brushProperty name="width" value="0.05" units="cm"/>
      <inkml:brushProperty name="height" value="0.05" units="cm"/>
      <inkml:brushProperty name="color" value="#008C3A"/>
    </inkml:brush>
  </inkml:definitions>
  <inkml:trace contextRef="#ctx0" brushRef="#br0">1 1 5033 0 0,'0'4'7754'0'0,"0"9"-4930"0"0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7.870"/>
    </inkml:context>
    <inkml:brush xml:id="br0">
      <inkml:brushProperty name="width" value="0.05" units="cm"/>
      <inkml:brushProperty name="height" value="0.05" units="cm"/>
      <inkml:brushProperty name="color" value="#008C3A"/>
    </inkml:brush>
  </inkml:definitions>
  <inkml:trace contextRef="#ctx0" brushRef="#br0">1 1 18564 0 0,'0'1'132'0'0,"1"1"-1"0"0,-1-1 1 0 0,1 1-1 0 0,0-1 1 0 0,0 0-1 0 0,0 1 1 0 0,0-1-1 0 0,0 0 1 0 0,0 0 0 0 0,0 0-1 0 0,0 0 1 0 0,0 0-1 0 0,1 0 1 0 0,-1 0-1 0 0,0 0 1 0 0,1 0-1 0 0,-1 0 1 0 0,1-1 0 0 0,2 2-1 0 0,11 7 295 0 0,-11-7-348 0 0,0 0 0 0 0,-1 0 0 0 0,1 0 0 0 0,0-1 0 0 0,0 1 1 0 0,0-1-1 0 0,6 1 0 0 0,14 5 99 0 0,141 67 234 0 0,-78-32-216 0 0,46 20-2 0 0,-87-43-173 0 0,85 24-1 0 0,85-7-2183 0 0,-177-30 575 0 0,-11-2-1307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8.637"/>
    </inkml:context>
    <inkml:brush xml:id="br0">
      <inkml:brushProperty name="width" value="0.05" units="cm"/>
      <inkml:brushProperty name="height" value="0.05" units="cm"/>
      <inkml:brushProperty name="color" value="#008C3A"/>
    </inkml:brush>
  </inkml:definitions>
  <inkml:trace contextRef="#ctx0" brushRef="#br0">4 438 10130 0 0,'-3'-8'8140'0'0,"3"0"-5612"0"0,16-21-2426 0 0,6 0-84 0 0,2 0-1 0 0,2 1 0 0 0,0 2 1 0 0,2 0-1 0 0,32-22 0 0 0,113-56 33 0 0,-146 89-26 0 0,-13 8 1 0 0,-1 0 0 0 0,1 0 0 0 0,0 2 0 0 0,0 0 1 0 0,30-7-1 0 0,-21 7 56 0 0,33-13 0 0 0,-47 15-50 0 0,-1 0 11 0 0,0 0-1 0 0,1 0 0 0 0,-1 0 1 0 0,1 1-1 0 0,0 1 1 0 0,0-1-1 0 0,0 2 1 0 0,15-1-1 0 0,-23 1-36 0 0,3 0 28 0 0,0 0 0 0 0,0 0 0 0 0,-1 0 0 0 0,1 1 0 0 0,0-1 0 0 0,0 1 0 0 0,-1 0 1 0 0,1 0-1 0 0,0 0 0 0 0,-1 0 0 0 0,1 1 0 0 0,-1 0 0 0 0,1-1 0 0 0,-1 1 0 0 0,0 0 0 0 0,0 1 0 0 0,5 3 0 0 0,-6-3-12 0 0,0 1-1 0 0,0-1 0 0 0,0 1 0 0 0,-1-1 0 0 0,1 1 0 0 0,-1 0 0 0 0,0-1 1 0 0,0 1-1 0 0,0 0 0 0 0,0 0 0 0 0,-1 0 0 0 0,1 0 0 0 0,-1 0 1 0 0,0 0-1 0 0,-1 0 0 0 0,1 0 0 0 0,-1 4 0 0 0,-3 7 27 0 0,0-1 0 0 0,-1 0 0 0 0,-8 18 0 0 0,3-7-35 0 0,3-11-39 0 0,-1 0-1 0 0,0 0 0 0 0,-1-1 0 0 0,-1 0 1 0 0,0 0-1 0 0,0-1 0 0 0,-17 14 0 0 0,7-6-115 0 0,-23 30 0 0 0,-45 53-374 0 0,56-67 327 0 0,25-28 145 0 0,0 1-1 0 0,1 0 0 0 0,1 0 1 0 0,-1 0-1 0 0,1 1 0 0 0,-5 15 1 0 0,-2 3-54 0 0,12-28 97 0 0,-1 2-6 0 0,0 1-1 0 0,0-1 1 0 0,0 0 0 0 0,0 1-1 0 0,0-1 1 0 0,1 1-1 0 0,-1-1 1 0 0,1 4-1 0 0,0-5 7 0 0,0 0-1 0 0,0 0 0 0 0,1 0 0 0 0,-1 0 0 0 0,0 0 0 0 0,1 0 0 0 0,-1 0 0 0 0,1 0 1 0 0,-1 0-1 0 0,1 0 0 0 0,-1 0 0 0 0,1 0 0 0 0,0 0 0 0 0,-1 0 0 0 0,1-1 0 0 0,0 1 0 0 0,0 0 1 0 0,0 0-1 0 0,0-1 0 0 0,0 1 0 0 0,0-1 0 0 0,0 1 0 0 0,0-1 0 0 0,0 1 0 0 0,1 0 1 0 0,5 1 0 0 0,-1 0 0 0 0,1 0 0 0 0,0 0 0 0 0,0-1 1 0 0,0 0-1 0 0,0 0 0 0 0,0-1 0 0 0,0 0 0 0 0,8-1 1 0 0,69-11 139 0 0,-23 1-1 0 0,-37 9-78 0 0,4-2 83 0 0,48 2-1 0 0,-64 2-100 0 0,-1 2 0 0 0,1-1 0 0 0,-1 2 0 0 0,0-1 0 0 0,0 2 0 0 0,0-1-1 0 0,16 9 1 0 0,-22-10-18 0 0,33 20 152 0 0,-37-21-161 0 0,1 1-1 0 0,0-1 1 0 0,0 1-1 0 0,0 0 0 0 0,-1-1 1 0 0,1 1-1 0 0,-1 0 0 0 0,0 0 1 0 0,1 0-1 0 0,-1 0 1 0 0,0 0-1 0 0,0 1 0 0 0,0-1 1 0 0,-1 0-1 0 0,1 0 0 0 0,0 1 1 0 0,-1-1-1 0 0,1 3 0 0 0,-1 3 21 0 0,0 1-1 0 0,0-1 0 0 0,-1 0 1 0 0,0 1-1 0 0,-1-1 1 0 0,0 0-1 0 0,0 0 0 0 0,0 0 1 0 0,-1 0-1 0 0,0 0 0 0 0,-1-1 1 0 0,0 1-1 0 0,0-1 0 0 0,-1 0 1 0 0,1 0-1 0 0,-2-1 0 0 0,-6 8 1 0 0,-7 11 23 0 0,11-13-44 0 0,0-1 1 0 0,-1 0 0 0 0,0-1 0 0 0,-1 0-1 0 0,0 0 1 0 0,-12 8 0 0 0,-94 55-198 0 0,100-64 35 0 0,-1-1 1 0 0,0 0-1 0 0,0-2 0 0 0,0 0 1 0 0,-1-1-1 0 0,-20 4 1 0 0,17-6-140 0 0,12-1 53 0 0,0-1 1 0 0,0 0 0 0 0,0 0 0 0 0,0-1-1 0 0,0 0 1 0 0,0-1 0 0 0,0 0-1 0 0,-10-2 1 0 0,7 0-429 0 0,0-1 0 0 0,1 0-1 0 0,-14-7 1 0 0,22 10 247 0 0,0-1 0 0 0,1 1 0 0 0,-1-1 0 0 0,0 0 1 0 0,1 0-1 0 0,-1 0 0 0 0,1 0 0 0 0,-1 0 0 0 0,1 0 0 0 0,0-1 0 0 0,0 1 0 0 0,0-1 0 0 0,0 1 0 0 0,1-1 0 0 0,-1 0 0 0 0,1 0 0 0 0,0 0 0 0 0,-1 0 0 0 0,0-5 1 0 0,1-8-2873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08.814"/>
    </inkml:context>
    <inkml:brush xml:id="br0">
      <inkml:brushProperty name="width" value="0.05" units="cm"/>
      <inkml:brushProperty name="height" value="0.05" units="cm"/>
      <inkml:brushProperty name="color" value="#008C3A"/>
    </inkml:brush>
  </inkml:definitions>
  <inkml:trace contextRef="#ctx0" brushRef="#br0">94 10 1360 0 0,'12'-3'2269'0'0,"1"0"-1"0"0,22-1 1 0 0,-43 11 3621 0 0,-4 16-5530 0 0,6-10 202 0 0,-39 63 219 0 0,31-50-544 0 0,2 0 0 0 0,0 1 0 0 0,2 1 0 0 0,-7 31 0 0 0,12-42-137 0 0,1-3 7 0 0,1 1 1 0 0,1 0 0 0 0,0 0 0 0 0,1 0-1 0 0,0 0 1 0 0,3 19 0 0 0,-2-28-69 0 0,0 10 98 0 0,2 0-1 0 0,-1 0 0 0 0,2 0 1 0 0,0-1-1 0 0,1 1 1 0 0,9 21-1 0 0,-10-30-85 0 0,1 0-1 0 0,-1 0 1 0 0,2-1-1 0 0,-1 1 1 0 0,1-1 0 0 0,0 0-1 0 0,0 0 1 0 0,1 0-1 0 0,0-1 1 0 0,0 0 0 0 0,0 0-1 0 0,0 0 1 0 0,1-1-1 0 0,13 7 1 0 0,8 2 199 0 0,52 15 1 0 0,-64-23-175 0 0,-1-1 1 0 0,1-1 0 0 0,0-1-1 0 0,0 0 1 0 0,0-1 0 0 0,18-1-1 0 0,-12-3-1 0 0,1-1-1 0 0,0-1 0 0 0,-1-1 1 0 0,0-1-1 0 0,0-1 0 0 0,21-11 1 0 0,7-7 223 0 0,62-42 0 0 0,-76 45-75 0 0,-10 7 117 0 0,-1 0 0 0 0,-1-2 0 0 0,0-1 0 0 0,30-31 0 0 0,-52 47-299 0 0,0 0 0 0 0,1 0 1 0 0,-2 0-1 0 0,1-1 0 0 0,0 1 1 0 0,0-1-1 0 0,-1 1 0 0 0,0-1 1 0 0,0 0-1 0 0,0 0 0 0 0,0 1 1 0 0,-1-1-1 0 0,1 0 0 0 0,-1 0 0 0 0,0 0 1 0 0,0 0-1 0 0,0 0 0 0 0,-1 1 1 0 0,1-1-1 0 0,-1 0 0 0 0,0 0 1 0 0,0 1-1 0 0,-3-8 0 0 0,1 4 5 0 0,-1 0 0 0 0,0 0 0 0 0,0 0 0 0 0,0 1 0 0 0,-1-1 0 0 0,0 1 0 0 0,0 0 0 0 0,0 0 0 0 0,-1 1 0 0 0,0-1 0 0 0,-9-5 0 0 0,-8-4-43 0 0,-1 1 1 0 0,-1 2 0 0 0,0 0 0 0 0,-43-13-1 0 0,11 10-678 0 0,-67-11-1 0 0,80 21-1317 0 0,-77 1 0 0 0,112 4 1596 0 0,-49-1-2967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5.154"/>
    </inkml:context>
    <inkml:brush xml:id="br0">
      <inkml:brushProperty name="width" value="0.05" units="cm"/>
      <inkml:brushProperty name="height" value="0.05" units="cm"/>
      <inkml:brushProperty name="color" value="#008C3A"/>
    </inkml:brush>
  </inkml:definitions>
  <inkml:trace contextRef="#ctx0" brushRef="#br0">255 25 6809 0 0,'-15'-11'9372'0'0,"-3"2"-6799"0"0,16 8-2530 0 0,1 0 0 0 0,-1 1 0 0 0,1-1 0 0 0,-1 1 0 0 0,0 0 0 0 0,1-1 0 0 0,-1 1 0 0 0,0 0 0 0 0,1 0 0 0 0,-1 0 0 0 0,0 0 0 0 0,1 0 0 0 0,-1 0 0 0 0,0 1 0 0 0,1-1 0 0 0,-1 0 0 0 0,1 1 0 0 0,-1 0 0 0 0,1-1 0 0 0,-1 1 0 0 0,-2 1 0 0 0,-4 4 121 0 0,0 0-1 0 0,0 0 1 0 0,0 1-1 0 0,1 0 0 0 0,0 0 1 0 0,0 1-1 0 0,1-1 1 0 0,-9 15-1 0 0,2 5-81 0 0,1 1 0 0 0,1 0-1 0 0,1 1 1 0 0,-11 53 0 0 0,-9 124-148 0 0,30-202 65 0 0,-5 102-196 0 0,3-25-127 0 0,-2-29-1142 0 0,3-1-1 0 0,8 90 1 0 0,-1-107-773 0 0,-5 3-817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5.404"/>
    </inkml:context>
    <inkml:brush xml:id="br0">
      <inkml:brushProperty name="width" value="0.05" units="cm"/>
      <inkml:brushProperty name="height" value="0.05" units="cm"/>
      <inkml:brushProperty name="color" value="#008C3A"/>
    </inkml:brush>
  </inkml:definitions>
  <inkml:trace contextRef="#ctx0" brushRef="#br0">1 26 4961 0 0,'1'1'874'0'0,"0"0"0"0"0,1 0 0 0 0,-1 1 0 0 0,1-1 0 0 0,-1 0 0 0 0,1-1 0 0 0,0 1 0 0 0,-1 0 0 0 0,1 0 0 0 0,2 0-1 0 0,1 0-418 0 0,-1-1 0 0 0,1 1 0 0 0,-1-1 0 0 0,0 0 0 0 0,7-1-1 0 0,14 1 699 0 0,49 7-282 0 0,1-2 1 0 0,-1-4 0 0 0,101-10-1 0 0,-158 5-1015 0 0,0 0-1 0 0,26-10 1 0 0,10-2-2044 0 0,-35 12-73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5.698"/>
    </inkml:context>
    <inkml:brush xml:id="br0">
      <inkml:brushProperty name="width" value="0.05" units="cm"/>
      <inkml:brushProperty name="height" value="0.05" units="cm"/>
      <inkml:brushProperty name="color" value="#008C3A"/>
    </inkml:brush>
  </inkml:definitions>
  <inkml:trace contextRef="#ctx0" brushRef="#br0">1 0 8042 0 0,'9'2'7985'0'0,"-2"1"-6032"0"0,6 5-1425 0 0,0-1 216 0 0,4 1-376 0 0,7 10-120 0 0,4-12-8 0 0,-4 0-136 0 0,0 5-72 0 0,10-1-256 0 0,-6-5-8 0 0,10 1-512 0 0,-1-7-1648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5.952"/>
    </inkml:context>
    <inkml:brush xml:id="br0">
      <inkml:brushProperty name="width" value="0.05" units="cm"/>
      <inkml:brushProperty name="height" value="0.05" units="cm"/>
      <inkml:brushProperty name="color" value="#008C3A"/>
    </inkml:brush>
  </inkml:definitions>
  <inkml:trace contextRef="#ctx0" brushRef="#br0">93 114 5169 0 0,'-20'-7'9573'0'0,"1"2"-6242"0"0,-21-7-984 0 0,39 12-2299 0 0,1 0-1 0 0,-1-1 1 0 0,1 1-1 0 0,-1 0 1 0 0,0 0-1 0 0,1 0 0 0 0,-1-1 1 0 0,0 1-1 0 0,1 0 1 0 0,-1-1-1 0 0,1 1 1 0 0,-1-1-1 0 0,1 1 0 0 0,-1-1 1 0 0,1 1-1 0 0,-1-1 1 0 0,1 1-1 0 0,-1-1 1 0 0,1 1-1 0 0,0-1 0 0 0,-1 1 1 0 0,1-1-1 0 0,0 0 1 0 0,0 1-1 0 0,-1-1 1 0 0,1 1-1 0 0,0-1 0 0 0,0 0 1 0 0,0 1-1 0 0,0-1 1 0 0,0 0-1 0 0,0 1 1 0 0,0-2-1 0 0,1 0-6 0 0,0 1 1 0 0,0 0-1 0 0,0-1 1 0 0,0 1-1 0 0,1 0 1 0 0,-1 0-1 0 0,0 0 1 0 0,1 0-1 0 0,-1 0 1 0 0,1 0-1 0 0,0 0 1 0 0,-1 0-1 0 0,1 1 1 0 0,-1-1-1 0 0,1 0 1 0 0,2 0-1 0 0,54-16-117 0 0,106-17-1 0 0,-136 32 50 0 0,-1 1 0 0 0,1 1 0 0 0,-1 1 1 0 0,0 2-1 0 0,35 7 0 0 0,133 44-86 0 0,-142-36 97 0 0,-1 3-1 0 0,0 1 0 0 0,-2 3 1 0 0,67 44-1 0 0,-90-50 12 0 0,0 2 1 0 0,-2 0 0 0 0,0 2-1 0 0,-1 1 1 0 0,-2 0 0 0 0,0 2-1 0 0,-2 1 1 0 0,29 48 0 0 0,-32-46-1 0 0,-1 0 12 0 0,0 0 0 0 0,21 59 0 0 0,-26-54 19 0 0,-1 1 1 0 0,-3-1 0 0 0,0 1-1 0 0,-2 1 1 0 0,0 53 0 0 0,-5-85-23 0 0,0 19 22 0 0,-1 0 0 0 0,0-1 1 0 0,-2 1-1 0 0,-1-1 0 0 0,-10 36 0 0 0,-1-21 33 0 0,-2-1-1 0 0,-1 0 1 0 0,-2-1-1 0 0,-1-1 1 0 0,-2-1-1 0 0,-33 36 1 0 0,-16 1 162 0 0,45-42-29 0 0,-45 37 0 0 0,47-43-86 0 0,6-6 51 0 0,-29 21 1 0 0,42-33-125 0 0,-1 0-1 0 0,1 0 0 0 0,-1-1 0 0 0,0 0 0 0 0,0-1 0 0 0,0 1 0 0 0,0-1 1 0 0,-1-1-1 0 0,-8 2 0 0 0,5-1 12 0 0,0 0 1 0 0,0 1 0 0 0,-12 5-1 0 0,16-5-32 0 0,0 0 0 0 0,0-1 0 0 0,-1 0 0 0 0,1 0 0 0 0,0-1 0 0 0,-1 0 0 0 0,1 0-1 0 0,-1-1 1 0 0,-13 0 0 0 0,13-2-21 0 0,-1 0-129 0 0,0 0 1 0 0,0-1 0 0 0,-17-7 0 0 0,24 8 43 0 0,-1 1 1 0 0,1-1-1 0 0,-1 1 0 0 0,1-1 1 0 0,0 0-1 0 0,0 0 1 0 0,0 0-1 0 0,0 0 0 0 0,0-1 1 0 0,0 1-1 0 0,0 0 1 0 0,1-1-1 0 0,-1 1 0 0 0,1-1 1 0 0,0 0-1 0 0,0 1 1 0 0,-2-5-1 0 0,-5-34-3097 0 0,6 23 207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6.039"/>
    </inkml:context>
    <inkml:brush xml:id="br0">
      <inkml:brushProperty name="width" value="0.05" units="cm"/>
      <inkml:brushProperty name="height" value="0.05" units="cm"/>
      <inkml:brushProperty name="color" value="#008C3A"/>
    </inkml:brush>
  </inkml:definitions>
  <inkml:trace contextRef="#ctx0" brushRef="#br0">163 43 4129 0 0,'-20'34'6305'0'0,"3"1"-3893"0"0,2-2-1482 0 0,3-13-351 0 0,2 1 0 0 0,0 0 0 0 0,1 1 0 0 0,1 0 0 0 0,-8 39 0 0 0,9-21-50 0 0,-25 176 1419 0 0,28-173-1716 0 0,2 0 1 0 0,2 0-1 0 0,6 48 0 0 0,-5-78-183 0 0,2 1-1 0 0,-1-1 0 0 0,2 1 0 0 0,0-1 0 0 0,5 12 0 0 0,-6-20-26 0 0,-1 0 0 0 0,0 0 0 0 0,1-1-1 0 0,0 1 1 0 0,0-1 0 0 0,1 0 0 0 0,-1 0 0 0 0,1 0-1 0 0,0 0 1 0 0,0-1 0 0 0,0 1 0 0 0,0-1-1 0 0,1 0 1 0 0,-1 0 0 0 0,10 3 0 0 0,-9-4 20 0 0,1 0-1 0 0,0 0 1 0 0,-1-1 0 0 0,1 0 0 0 0,0-1-1 0 0,0 1 1 0 0,0-1 0 0 0,0 0 0 0 0,-1 0 0 0 0,1-1-1 0 0,0 0 1 0 0,0 0 0 0 0,9-3 0 0 0,4-3 130 0 0,-1 0 0 0 0,31-18 0 0 0,-49 25-172 0 0,7-4 48 0 0,-1-1 0 0 0,1 0 0 0 0,-1-1 0 0 0,0 1 0 0 0,0-1 0 0 0,-1 0 0 0 0,1 0 0 0 0,8-14 0 0 0,2-2 55 0 0,63-61 345 0 0,-57 51-354 0 0,0 0 1 0 0,-2-2-1 0 0,-2 0 0 0 0,22-56 0 0 0,-16 40-26 0 0,-19 39-55 0 0,1 1 1 0 0,-2-1-1 0 0,1-1 0 0 0,-1 1 0 0 0,3-17 0 0 0,-3 0 10 0 0,0-1 1 0 0,-1-39 0 0 0,-4 59-33 0 0,1 0 0 0 0,-1 0 0 0 0,-1 0 0 0 0,0 0 0 0 0,0 0 0 0 0,-1 1 0 0 0,0-1 0 0 0,0 1 1 0 0,-1 0-1 0 0,0-1 0 0 0,-9-11 0 0 0,2 7-261 0 0,0 1 1 0 0,-1-1 0 0 0,0 2-1 0 0,-1 0 1 0 0,0 0-1 0 0,-1 1 1 0 0,0 1 0 0 0,-1 1-1 0 0,0 0 1 0 0,0 0-1 0 0,0 2 1 0 0,-30-9 0 0 0,-12 6-1641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6.695"/>
    </inkml:context>
    <inkml:brush xml:id="br0">
      <inkml:brushProperty name="width" value="0.05" units="cm"/>
      <inkml:brushProperty name="height" value="0.05" units="cm"/>
      <inkml:brushProperty name="color" value="#008C3A"/>
    </inkml:brush>
  </inkml:definitions>
  <inkml:trace contextRef="#ctx0" brushRef="#br0">249 346 4505 0 0,'-39'22'8878'0'0,"-45"32"-6268"0"0,-42 26-993 0 0,128-78-1197 0 0,7 0-139 0 0,11-3 99 0 0,169-70 1658 0 0,-183 69-1984 0 0,56-30 240 0 0,-43 22-214 0 0,0 0-1 0 0,1 1 1 0 0,21-6-1 0 0,54-15 151 0 0,87-23 91 0 0,-144 44-256 0 0,0 2-1 0 0,73-4 0 0 0,102 0 91 0 0,58-1-70 0 0,-47 13-44 0 0,448-9 36 0 0,-556 3-22 0 0,239-20 282 0 0,-75-3 133 0 0,52-7 76 0 0,-206 13-348 0 0,124-15 139 0 0,-93 20-159 0 0,480-29 479 0 0,-440 45-500 0 0,496 18 76 0 0,-131 48-203 0 0,-156-32 2 0 0,-327-32 27 0 0,136-15 1 0 0,-205 13-56 0 0,-2 0-2 0 0,1 0-1 0 0,-1 0 1 0 0,0-1-1 0 0,0 0 1 0 0,0 0-1 0 0,0-1 1 0 0,0 0-1 0 0,-1-1 1 0 0,12-6 0 0 0,-19 10-7 0 0,1 0 0 0 0,-1-1 0 0 0,1 1 0 0 0,-1 0 0 0 0,1-1 0 0 0,-1 1 1 0 0,1 0-1 0 0,-1-1 0 0 0,0 1 0 0 0,1-1 0 0 0,-1 1 0 0 0,0-1 0 0 0,1 1 1 0 0,-1-1-1 0 0,0 1 0 0 0,0-1 0 0 0,1 1 0 0 0,-1-1 0 0 0,0 0 0 0 0,0 1 1 0 0,0-1-1 0 0,0 1 0 0 0,0-1 0 0 0,1 0 0 0 0,-1 1 0 0 0,0-1 0 0 0,-1 1 1 0 0,1-1-1 0 0,0 0 0 0 0,0 1 0 0 0,0-1 0 0 0,0 1 0 0 0,0-1 1 0 0,-1 1-1 0 0,1-1 0 0 0,0 0 0 0 0,0 1 0 0 0,-1-1 0 0 0,1 1 0 0 0,0-1 1 0 0,-1 1-1 0 0,1 0 0 0 0,0-1 0 0 0,-1 1 0 0 0,1-1 0 0 0,-1 1 0 0 0,1 0 1 0 0,-1-1-1 0 0,1 1 0 0 0,-1 0 0 0 0,1-1 0 0 0,-1 1 0 0 0,1 0 0 0 0,-1 0 1 0 0,0 0-1 0 0,1-1 0 0 0,-1 1 0 0 0,-1 0 0 0 0,-1-1-47 0 0,-1 0 0 0 0,0-1 0 0 0,0 2-1 0 0,0-1 1 0 0,0 0 0 0 0,0 1 0 0 0,0 0 0 0 0,-6 0-1 0 0,-119 11-1648 0 0,-75 30-5015 0 0,153-30 3195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7.555"/>
    </inkml:context>
    <inkml:brush xml:id="br0">
      <inkml:brushProperty name="width" value="0.05" units="cm"/>
      <inkml:brushProperty name="height" value="0.05" units="cm"/>
      <inkml:brushProperty name="color" value="#008C3A"/>
    </inkml:brush>
  </inkml:definitions>
  <inkml:trace contextRef="#ctx0" brushRef="#br0">1 1092 10490 0 0,'13'-30'9896'0'0,"-10"19"-9635"0"0,0 0 1 0 0,-1-1 0 0 0,0 1-1 0 0,0-20 1 0 0,4-29 138 0 0,-3 37-370 0 0,-1 0 1 0 0,-2-33-1 0 0,-6-398-362 0 0,12 355-12 0 0,-9 132 247 0 0,2-25 75 0 0,0 1 0 0 0,0-1 1 0 0,1 0-1 0 0,1 15 0 0 0,4 26-18 0 0,-5-30 36 0 0,2-1 0 0 0,0 1 0 0 0,1-1-1 0 0,1 1 1 0 0,1-1 0 0 0,1 0 0 0 0,13 31 0 0 0,-4-23 31 0 0,26 34 1 0 0,-38-57-24 0 0,1 0 1 0 0,-1 0 0 0 0,0-1 0 0 0,0 1-1 0 0,1-1 1 0 0,0 0 0 0 0,-1 0 0 0 0,1 0-1 0 0,0-1 1 0 0,0 1 0 0 0,0-1 0 0 0,0 0 0 0 0,0 0-1 0 0,0 0 1 0 0,7 0 0 0 0,-2-1 6 0 0,0 1 0 0 0,0-1 0 0 0,0-1 0 0 0,0 0 0 0 0,0 0 0 0 0,13-4 0 0 0,-14 3-5 0 0,0-2-1 0 0,0 1 1 0 0,0-1 0 0 0,0 0-1 0 0,-1-1 1 0 0,1 0 0 0 0,-1 0-1 0 0,9-8 1 0 0,4-7 3 0 0,22-28 0 0 0,-10 9-13 0 0,40-51-32 0 0,-37 44 22 0 0,62-99-11 0 0,-59 84 27 0 0,-20 33 3 0 0,42-60 25 0 0,-44 67-15 0 0,-12 15-5 0 0,0 0 0 0 0,0 0 0 0 0,0 0 0 0 0,1 1 0 0 0,0 0 0 0 0,0 0 0 0 0,0 0 0 0 0,1 0 0 0 0,-1 1 0 0 0,12-7 0 0 0,-16 11-7 0 0,0 0 0 0 0,0 0 0 0 0,0-1 0 0 0,0 1 0 0 0,0 0-1 0 0,0 0 1 0 0,0 1 0 0 0,0-1 0 0 0,0 0 0 0 0,0 0 0 0 0,0 0 0 0 0,0 1 0 0 0,0-1 0 0 0,0 0 0 0 0,0 1 0 0 0,0-1 0 0 0,0 1 0 0 0,0-1-1 0 0,-1 1 1 0 0,1-1 0 0 0,0 1 0 0 0,0 0 0 0 0,-1-1 0 0 0,1 1 0 0 0,0 0 0 0 0,-1 0 0 0 0,1 0 0 0 0,0 1 0 0 0,1 1 4 0 0,0 0 0 0 0,0-1 0 0 0,-1 1 0 0 0,0 0 1 0 0,1 0-1 0 0,-1 0 0 0 0,0 0 0 0 0,-1 0 1 0 0,1 1-1 0 0,0 2 0 0 0,0 25 25 0 0,-1-1 0 0 0,-2 0 0 0 0,-7 40-1 0 0,-25 93 55 0 0,19-100-58 0 0,-13 64 2 0 0,-15 172-1 0 0,39-257-134 0 0,1-5-506 0 0,1 62 0 0 0,8-74-508 0 0,2-7-485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8.063"/>
    </inkml:context>
    <inkml:brush xml:id="br0">
      <inkml:brushProperty name="width" value="0.05" units="cm"/>
      <inkml:brushProperty name="height" value="0.05" units="cm"/>
      <inkml:brushProperty name="color" value="#008C3A"/>
    </inkml:brush>
  </inkml:definitions>
  <inkml:trace contextRef="#ctx0" brushRef="#br0">295 52 5641 0 0,'-2'-6'4721'0'0,"-6"-9"3363"0"0,6 13-7927 0 0,0 0 1 0 0,0 1-1 0 0,0-1 1 0 0,0 0-1 0 0,0 1 1 0 0,-1-1 0 0 0,1 1-1 0 0,-1 0 1 0 0,1 0-1 0 0,-5-2 1 0 0,1 1-116 0 0,-1 0 0 0 0,1 0-1 0 0,0 0 1 0 0,-1 1 0 0 0,0 0 0 0 0,1 0-1 0 0,-11 0 1 0 0,14 1-26 0 0,0 0 1 0 0,0 1-1 0 0,0-1 0 0 0,0 1 0 0 0,0 0 0 0 0,0 0 0 0 0,1 0 0 0 0,-1 0 0 0 0,0 0 1 0 0,0 0-1 0 0,1 1 0 0 0,-1 0 0 0 0,1-1 0 0 0,-1 1 0 0 0,1 0 0 0 0,0 0 1 0 0,0 0-1 0 0,-1 1 0 0 0,2-1 0 0 0,-1 0 0 0 0,0 1 0 0 0,0-1 0 0 0,-1 5 0 0 0,-18 32 12 0 0,2 1-1 0 0,2 1 0 0 0,2 1 0 0 0,-12 49 0 0 0,20-61-23 0 0,-17 103 8 0 0,22-117-18 0 0,1 0 0 0 0,1-1 0 0 0,1 1 0 0 0,0 0 0 0 0,1-1 0 0 0,6 26 0 0 0,-6-34-3 0 0,-1-2-1 0 0,0 0-1 0 0,1 0 1 0 0,0-1-1 0 0,-1 1 1 0 0,1 0 0 0 0,1-1-1 0 0,3 6 1 0 0,-5-9 7 0 0,0 0 1 0 0,0 0 0 0 0,0 0 0 0 0,0 0 0 0 0,0 0-1 0 0,1-1 1 0 0,-1 1 0 0 0,0 0 0 0 0,1-1 0 0 0,-1 1-1 0 0,0-1 1 0 0,1 0 0 0 0,-1 1 0 0 0,0-1 0 0 0,1 0-1 0 0,-1 0 1 0 0,1 0 0 0 0,-1 0 0 0 0,1 0 0 0 0,-1 0-1 0 0,0 0 1 0 0,1 0 0 0 0,-1 0 0 0 0,1-1 0 0 0,-1 1-1 0 0,0-1 1 0 0,1 1 0 0 0,-1-1 0 0 0,0 1 0 0 0,0-1-1 0 0,2-1 1 0 0,8-6 7 0 0,-1 0-1 0 0,0-1 1 0 0,-1 0-1 0 0,0-1 1 0 0,0 0 0 0 0,10-16-1 0 0,-10 14 16 0 0,3-6 49 0 0,0-1 0 0 0,11-23-1 0 0,-12 19 97 0 0,19-27 0 0 0,-25 44-93 0 0,0-1 0 0 0,0 1 0 0 0,1 0 0 0 0,-1 1 1 0 0,2-1-1 0 0,-1 1 0 0 0,0 0 0 0 0,9-4 1 0 0,-13 8-46 0 0,0 0 1 0 0,1 0 0 0 0,-1 0 0 0 0,0 0-1 0 0,1 1 1 0 0,-1 0 0 0 0,1-1-1 0 0,-1 1 1 0 0,1 0 0 0 0,-1 0-1 0 0,0 0 1 0 0,1 0 0 0 0,-1 1-1 0 0,1-1 1 0 0,-1 1 0 0 0,1-1 0 0 0,-1 1-1 0 0,0 0 1 0 0,0 0 0 0 0,1 0-1 0 0,-1 0 1 0 0,0 0 0 0 0,0 0-1 0 0,2 3 1 0 0,8 5 29 0 0,0 0-1 0 0,-1 1 1 0 0,11 13-1 0 0,3 2-289 0 0,21 16-2874 0 0,-37-36 896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8.812"/>
    </inkml:context>
    <inkml:brush xml:id="br0">
      <inkml:brushProperty name="width" value="0.05" units="cm"/>
      <inkml:brushProperty name="height" value="0.05" units="cm"/>
      <inkml:brushProperty name="color" value="#008C3A"/>
    </inkml:brush>
  </inkml:definitions>
  <inkml:trace contextRef="#ctx0" brushRef="#br0">263 0 3697 0 0,'8'32'6849'0'0,"-1"-8"-2384"0"0,1 8-2928 0 0,6 25 1719 0 0,-1-16-2040 0 0,6 12-431 0 0,-6 20-129 0 0,7-5-128 0 0,-3-16-112 0 0,-2 5-248 0 0,-1-6-48 0 0,4 5-48 0 0,-2-11-72 0 0,-2 7-56 0 0,-3-22-40 0 0,-1-7-384 0 0,0 18-1088 0 0,-3-17-873 0 0</inkml:trace>
  <inkml:trace contextRef="#ctx0" brushRef="#br0" timeOffset="1.04">6 720 19572 0 0,'-5'-12'561'0'0,"5"13"-176"0"0,0-1-370 0 0,1 0 1 0 0,-1 0-1 0 0,0 0 0 0 0,0-1 1 0 0,0 1-1 0 0,0 0 1 0 0,0 0-1 0 0,0 0 1 0 0,0 0-1 0 0,0 0 1 0 0,0-1-1 0 0,0 1 1 0 0,0 0-1 0 0,0 0 1 0 0,0 0-1 0 0,0 0 0 0 0,1 0 1 0 0,-1 0-1 0 0,0-1 1 0 0,0 1-1 0 0,0 0 1 0 0,0 0-1 0 0,0 0 1 0 0,0 0-1 0 0,1 0 1 0 0,-1 0-1 0 0,0 0 1 0 0,0 0-1 0 0,0 0 0 0 0,0 0 1 0 0,1 0-1 0 0,-1 0 1 0 0,0 0-1 0 0,0 0 1 0 0,0 0-1 0 0,0 0 1 0 0,1 0-1 0 0,-1 0 1 0 0,0 0-1 0 0,0 0 1 0 0,0 0-1 0 0,0 0 0 0 0,0 0 1 0 0,1 0-1 0 0,-1 0 1 0 0,0 0-1 0 0,0 0 1 0 0,0 0-1 0 0,0 0 1 0 0,0 0-1 0 0,1 0 1 0 0,-1 1-1 0 0,0-1 1 0 0,0 0-1 0 0,0 0 0 0 0,0 0 1 0 0,0 0-1 0 0,0 0 1 0 0,2-9 390 0 0,0-1 0 0 0,1 0 0 0 0,0 0 0 0 0,1 1 0 0 0,4-10 0 0 0,33-85 285 0 0,-21 52-1377 0 0,43-85 0 0 0,-47 109 176 0 0,2-4-1259 0 0,26-37-1 0 0,-13 34-1291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9.285"/>
    </inkml:context>
    <inkml:brush xml:id="br0">
      <inkml:brushProperty name="width" value="0.05" units="cm"/>
      <inkml:brushProperty name="height" value="0.05" units="cm"/>
      <inkml:brushProperty name="color" value="#008C3A"/>
    </inkml:brush>
  </inkml:definitions>
  <inkml:trace contextRef="#ctx0" brushRef="#br0">225 37 6985 0 0,'22'-2'9577'0'0,"-4"-1"-7310"0"0,23 0-1837 0 0,-18 3 392 0 0,1-1 1 0 0,32-6 0 0 0,19-1 191 0 0,-26 1-281 0 0,3 1 73 0 0,-54 7-775 0 0,-1 0 0 0 0,0 0 0 0 0,0 1 0 0 0,1-1 0 0 0,-1 1 0 0 0,1-1 0 0 0,-1 1 0 0 0,1 0 0 0 0,0 0 0 0 0,0 0 0 0 0,0 0 0 0 0,0 0 0 0 0,-2 3 0 0 0,-7 6 11 0 0,-125 137 117 0 0,108-113-120 0 0,-13 16 33 0 0,1 2 0 0 0,-62 112-1 0 0,63-93-48 0 0,-13 27-12 0 0,43-80-12 0 0,-54 142-35 0 0,56-139 19 0 0,1 1 0 0 0,1-1-1 0 0,1 1 1 0 0,1-1 0 0 0,-1 33 0 0 0,4-45-14 0 0,1 0 0 0 0,0 1 1 0 0,0-1-1 0 0,1 0 1 0 0,0 0-1 0 0,1 0 0 0 0,0-1 1 0 0,0 1-1 0 0,1-1 1 0 0,1 1-1 0 0,-1-1 0 0 0,2 0 1 0 0,-1-1-1 0 0,1 1 1 0 0,0-1-1 0 0,1-1 0 0 0,0 1 1 0 0,0-1-1 0 0,16 12 1 0 0,-21-17-27 0 0,0-1 1 0 0,1 1 0 0 0,-1-1 0 0 0,1 0-1 0 0,-1 1 1 0 0,1-1 0 0 0,-1-1 0 0 0,1 1 0 0 0,0 0-1 0 0,-1-1 1 0 0,1 1 0 0 0,0-1 0 0 0,0 0-1 0 0,-1 0 1 0 0,7 0 0 0 0,-5-1-112 0 0,1 0 0 0 0,0-1 0 0 0,-1 1 0 0 0,1-1 0 0 0,-1 0 0 0 0,0-1 0 0 0,0 1 0 0 0,0-1 0 0 0,4-2 0 0 0,3-3-884 0 0,-1 0 0 0 0,0-1 0 0 0,-1 0 0 0 0,1 0 0 0 0,9-14 0 0 0,0-8-2688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29.626"/>
    </inkml:context>
    <inkml:brush xml:id="br0">
      <inkml:brushProperty name="width" value="0.05" units="cm"/>
      <inkml:brushProperty name="height" value="0.05" units="cm"/>
      <inkml:brushProperty name="color" value="#008C3A"/>
    </inkml:brush>
  </inkml:definitions>
  <inkml:trace contextRef="#ctx0" brushRef="#br0">2 537 10474 0 0,'0'3'8090'0'0,"-2"6"-5706"0"0,9 2-1831 0 0,-7 2 287 0 0,6-5-184 0 0,3 4-272 0 0,6 6-88 0 0,-8-9-176 0 0,13-5-744 0 0,0 2 552 0 0,-3-17-16 0 0,9 5-344 0 0,5 1-728 0 0,3-14 271 0 0,4-9-1607 0 0</inkml:trace>
  <inkml:trace contextRef="#ctx0" brushRef="#br0" timeOffset="1">1319 1 5361 0 0,'3'18'9706'0'0,"6"-6"-6321"0"0,-1 2-2497 0 0,4 5 881 0 0,-7 3-785 0 0,-1 5-560 0 0,-5-7-296 0 0,-7-3-216 0 0,0 5-1745 0 0,-5-2-1007 0 0</inkml:trace>
  <inkml:trace contextRef="#ctx0" brushRef="#br0" timeOffset="2">1020 861 10882 0 0,'4'16'7058'0'0,"5"5"-5370"0"0,2-13-1416 0 0,0-3-616 0 0,4-14-496 0 0,-3-2-928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0.563"/>
    </inkml:context>
    <inkml:brush xml:id="br0">
      <inkml:brushProperty name="width" value="0.05" units="cm"/>
      <inkml:brushProperty name="height" value="0.05" units="cm"/>
      <inkml:brushProperty name="color" value="#008C3A"/>
    </inkml:brush>
  </inkml:definitions>
  <inkml:trace contextRef="#ctx0" brushRef="#br0">2 420 5121 0 0,'-2'-5'8561'0'0,"3"-4"-4827"0"0,6-23-2661 0 0,-1 13-1081 0 0,1 1-1 0 0,0 1 0 0 0,1-1 1 0 0,1 1-1 0 0,1 1 1 0 0,1 0-1 0 0,0 0 1 0 0,17-18-1 0 0,-8 13-4 0 0,38-34 91 0 0,49-37 112 0 0,-102 88-181 0 0,0 0 1 0 0,1 0 0 0 0,0 1-1 0 0,0 0 1 0 0,0 0 0 0 0,0 1 0 0 0,0-1-1 0 0,0 2 1 0 0,1-1 0 0 0,9-1-1 0 0,-11 2-3 0 0,0 0-1 0 0,-1 1 1 0 0,1 0-1 0 0,0 0 0 0 0,-1 0 1 0 0,1 0-1 0 0,0 1 1 0 0,-1 0-1 0 0,1 0 1 0 0,-1 0-1 0 0,1 0 0 0 0,-1 1 1 0 0,0 0-1 0 0,1 0 1 0 0,6 4-1 0 0,-2 0 3 0 0,-7-4-5 0 0,0-1 1 0 0,0 0-1 0 0,1 1 1 0 0,-1-1-1 0 0,0 1 1 0 0,0 0-1 0 0,-1-1 1 0 0,1 1-1 0 0,0 0 1 0 0,-1 0-1 0 0,1 0 1 0 0,-1 1-1 0 0,1-1 1 0 0,-1 0-1 0 0,0 1 1 0 0,0-1-1 0 0,0 0 1 0 0,0 1-1 0 0,0-1 1 0 0,0 4-1 0 0,-1 14 41 0 0,-1-1 0 0 0,-1 0 0 0 0,-1 1 0 0 0,0-1 0 0 0,-1 0 0 0 0,-13 34 0 0 0,-54 109 222 0 0,59-136-226 0 0,-79 168 555 0 0,-2-12 713 0 0,92-182-1306 0 0,-40 96 1141 0 0,36-82-892 0 0,0 0 0 0 0,2 1 0 0 0,-1 0 0 0 0,-1 27 0 0 0,5-38-208 0 0,0 0-1 0 0,0 1 1 0 0,1-1-1 0 0,-1 0 1 0 0,1 0-1 0 0,0 1 1 0 0,0-1-1 0 0,1 0 1 0 0,-1 0-1 0 0,1 0 1 0 0,0 0-1 0 0,0-1 1 0 0,5 7-1 0 0,1 1 37 0 0,1-1-1 0 0,19 18 0 0 0,-15-17-54 0 0,-9-7-19 0 0,1-1-1 0 0,-1 0 1 0 0,1 0-1 0 0,0 0 1 0 0,0-1-1 0 0,9 4 1 0 0,7 3-1 0 0,6 4-116 0 0,1-1-1 0 0,-1-2 1 0 0,2-1 0 0 0,-1-1 0 0 0,55 8-1 0 0,-59-14-626 0 0,1-1-1 0 0,35-2 0 0 0,-30 0-619 0 0,22-3-1821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1.012"/>
    </inkml:context>
    <inkml:brush xml:id="br0">
      <inkml:brushProperty name="width" value="0.05" units="cm"/>
      <inkml:brushProperty name="height" value="0.05" units="cm"/>
      <inkml:brushProperty name="color" value="#008C3A"/>
    </inkml:brush>
  </inkml:definitions>
  <inkml:trace contextRef="#ctx0" brushRef="#br0">113 187 4521 0 0,'-24'38'8499'0'0,"1"-1"-6454"0"0,16-23-1492 0 0,-4 9 416 0 0,1-1 1 0 0,-9 31 0 0 0,19-52-951 0 0,-5 13 273 0 0,1 1-1 0 0,1 0 0 0 0,0 0 0 0 0,1 0 0 0 0,1 1 0 0 0,0 27 0 0 0,6 36 303 0 0,-4-51-460 0 0,0-1-1 0 0,2 1 1 0 0,1-1-1 0 0,1 0 1 0 0,11 31-1 0 0,-11-43-107 0 0,0-1-20 0 0,1 0-1 0 0,0-1 0 0 0,8 13 0 0 0,-11-21-3 0 0,1 0 1 0 0,-1-1-1 0 0,1 0 1 0 0,0 1-1 0 0,1-1 1 0 0,-1-1-1 0 0,0 1 1 0 0,1-1-1 0 0,0 0 0 0 0,0 0 1 0 0,6 3-1 0 0,1 0 19 0 0,0 0-1 0 0,1-1 1 0 0,0-1 0 0 0,18 4-1 0 0,-26-7-11 0 0,0 0 0 0 0,0-1 1 0 0,-1 0-1 0 0,1 0 0 0 0,0 0 0 0 0,0-1 0 0 0,0 1 0 0 0,0-1 1 0 0,0-1-1 0 0,0 1 0 0 0,-1 0 0 0 0,1-1 0 0 0,-1 0 0 0 0,1 0 1 0 0,6-5-1 0 0,21-11 66 0 0,-23 13-48 0 0,0 0 0 0 0,0 0-1 0 0,0-1 1 0 0,0 0 0 0 0,10-11 0 0 0,-6 2 17 0 0,-1-1-1 0 0,-1 0 1 0 0,15-29 0 0 0,25-59 152 0 0,-36 67-153 0 0,-1-1 1 0 0,-2-1 0 0 0,-1 0-1 0 0,-2 0 1 0 0,-2-1 0 0 0,-2 0-1 0 0,0-51 1 0 0,-5 76-41 0 0,0 0-1 0 0,-2 0 1 0 0,0 0 0 0 0,-1 0 0 0 0,0 0-1 0 0,-9-23 1 0 0,9 29-8 0 0,-1 1 0 0 0,0-1 0 0 0,0 1 0 0 0,-1 0 0 0 0,0 0 0 0 0,0 1 0 0 0,-1-1 0 0 0,0 1 0 0 0,0 1 0 0 0,-1-1 0 0 0,-13-10 0 0 0,-3 2-62 0 0,-29-16 1 0 0,43 27 29 0 0,0 0 1 0 0,0 1 0 0 0,0 0 0 0 0,0 0 0 0 0,-1 1 0 0 0,1 0 0 0 0,-11-1 0 0 0,-66 0-716 0 0,78 3 584 0 0,1-1 1 0 0,-1 1-1 0 0,1 1 0 0 0,-1-1 1 0 0,1 1-1 0 0,-1 1 1 0 0,1-1-1 0 0,0 1 0 0 0,-1 1 1 0 0,1-1-1 0 0,-9 6 0 0 0,0-2-467 0 0,-21 9-1856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1.716"/>
    </inkml:context>
    <inkml:brush xml:id="br0">
      <inkml:brushProperty name="width" value="0.05" units="cm"/>
      <inkml:brushProperty name="height" value="0.05" units="cm"/>
      <inkml:brushProperty name="color" value="#008C3A"/>
    </inkml:brush>
  </inkml:definitions>
  <inkml:trace contextRef="#ctx0" brushRef="#br0">78 411 13883 0 0,'-15'88'2475'0'0,"4"2"-1"0"0,2 125 1 0 0,9-186-2233 0 0,2 0 1 0 0,1 0-1 0 0,2-1 0 0 0,9 33 0 0 0,-10-51-197 0 0,0 1 0 0 0,1-1 0 0 0,0 0 0 0 0,0-1 0 0 0,1 1 0 0 0,1-1 0 0 0,0 0 1 0 0,14 14-1 0 0,-16-18-40 0 0,-1-1 0 0 0,2 0 0 0 0,-1 0 0 0 0,0 0 0 0 0,1-1 0 0 0,0 0 0 0 0,-1 0 0 0 0,1 0 0 0 0,0-1 0 0 0,1 0 0 0 0,-1 0 1 0 0,0 0-1 0 0,1-1 0 0 0,-1 0 0 0 0,1 0 0 0 0,-1-1 0 0 0,1 0 0 0 0,-1 0 0 0 0,1 0 0 0 0,8-3 0 0 0,-1-1 1 0 0,0-1 0 0 0,-1-1-1 0 0,1 0 1 0 0,-1-1 0 0 0,-1 0-1 0 0,0-1 1 0 0,0 0 0 0 0,0-1 0 0 0,-1 0-1 0 0,17-19 1 0 0,75-92 43 0 0,-94 109-36 0 0,-1 0 0 0 0,0-1 0 0 0,-1 1 0 0 0,0-2-1 0 0,-1 1 1 0 0,-1-1 0 0 0,6-16 0 0 0,-7 17 0 0 0,1-2 7 0 0,-1-1 0 0 0,0 1-1 0 0,-1-1 1 0 0,-1 0 0 0 0,0-1-1 0 0,-2 1 1 0 0,1 0 0 0 0,-2 0-1 0 0,-4-30 1 0 0,2 26-2 0 0,-1 1-1 0 0,-1 1 1 0 0,-1-1-1 0 0,-1 1 1 0 0,0 0-1 0 0,-1 0 1 0 0,-19-28 0 0 0,20 37-17 0 0,0 0 0 0 0,0 1 1 0 0,-1-1-1 0 0,-1 1 0 0 0,1 1 1 0 0,-11-7-1 0 0,-9-7-2 0 0,19 14-22 0 0,-1 0 1 0 0,1 1 0 0 0,-1 0 0 0 0,0 0 0 0 0,0 1-1 0 0,-16-4 1 0 0,-4-2-85 0 0,6 3-398 0 0,0 1 1 0 0,-1 1-1 0 0,0 2 1 0 0,0 0-1 0 0,0 2 1 0 0,-39 2-1 0 0,-18-2-4026 0 0,47-3 1144 0 0</inkml:trace>
  <inkml:trace contextRef="#ctx0" brushRef="#br0" timeOffset="1">942 1 4593 0 0,'4'4'690'0'0,"-2"0"1"0"0,1 0-1 0 0,0 1 0 0 0,-1-1 1 0 0,0 1-1 0 0,0 0 0 0 0,0-1 1 0 0,0 1-1 0 0,1 10 0 0 0,-2-2 77 0 0,0 0-1 0 0,-2 21 0 0 0,0-29-725 0 0,2 127 2624 0 0,0-20-1301 0 0,6 138 886 0 0,-4-191-1907 0 0,25 166 709 0 0,-24-201-983 0 0,1-1-1 0 0,1 0 1 0 0,1 0 0 0 0,1 0-1 0 0,2-1 1 0 0,0 0 0 0 0,18 28-1 0 0,-27-47-62 0 0,1-1-1 0 0,0 1 0 0 0,0-1 1 0 0,0 0-1 0 0,0 1 1 0 0,0-1-1 0 0,0 0 0 0 0,1 0 1 0 0,-1-1-1 0 0,1 1 0 0 0,-1-1 1 0 0,1 1-1 0 0,0-1 1 0 0,0 0-1 0 0,-1 0 0 0 0,1 0 1 0 0,0 0-1 0 0,0 0 0 0 0,0 0 1 0 0,4-1-1 0 0,28 10 37 0 0,-25-6-30 0 0,1-1 0 0 0,-1 0 0 0 0,1 0 0 0 0,0-1 0 0 0,0 0-1 0 0,0-1 1 0 0,0-1 0 0 0,0 1 0 0 0,0-2 0 0 0,0 1 0 0 0,14-4 0 0 0,-22 3-10 0 0,18-3 50 0 0,33-4 0 0 0,-48 8-33 0 0,-1-1-1 0 0,1 0 0 0 0,-1-1 1 0 0,1 1-1 0 0,-1-1 0 0 0,0 0 0 0 0,1 0 1 0 0,-1-1-1 0 0,0 1 0 0 0,0-1 0 0 0,-1-1 1 0 0,1 1-1 0 0,-1 0 0 0 0,1-1 1 0 0,3-4-1 0 0,1 0 19 0 0,0 1 24 0 0,-1 0 1 0 0,-1-1-1 0 0,1 1 1 0 0,-2-1-1 0 0,1-1 1 0 0,-1 0-1 0 0,0 1 0 0 0,0-2 1 0 0,-1 1-1 0 0,-1-1 1 0 0,1 0-1 0 0,4-18 1 0 0,-2 5 41 0 0,1-4 136 0 0,6-33 0 0 0,-12 50-187 0 0,-1 0 0 0 0,0 0-1 0 0,-1 0 1 0 0,0 0 0 0 0,-1 0-1 0 0,0 0 1 0 0,-3-11 0 0 0,3 17-37 0 0,-21-72 290 0 0,19 68-275 0 0,0 1 1 0 0,-1 0-1 0 0,1-1 1 0 0,-2 1-1 0 0,1 1 1 0 0,-1-1-1 0 0,-9-10 1 0 0,1 2-18 0 0,-2 1 0 0 0,0 0 0 0 0,-1 1 0 0 0,0 0 0 0 0,-1 2 1 0 0,-28-15-1 0 0,-33-10-384 0 0,-155-61-3718 0 0,170 77 1518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7.448"/>
    </inkml:context>
    <inkml:brush xml:id="br0">
      <inkml:brushProperty name="width" value="0.05" units="cm"/>
      <inkml:brushProperty name="height" value="0.05" units="cm"/>
      <inkml:brushProperty name="color" value="#008C3A"/>
    </inkml:brush>
  </inkml:definitions>
  <inkml:trace contextRef="#ctx0" brushRef="#br0">750 176 2993 0 0,'-5'-17'7611'0'0,"-2"1"-3756"0"0,1 6-3729 0 0,0 0 1 0 0,-1 1 0 0 0,1-1 0 0 0,-10-8 0 0 0,14 16-106 0 0,0 0 0 0 0,0 0 0 0 0,0 0 0 0 0,-1 0 0 0 0,1 0 1 0 0,-1 1-1 0 0,1-1 0 0 0,-1 1 0 0 0,0 0 0 0 0,-4-2 1 0 0,-9-4-203 0 0,0-2 185 0 0,7 4 131 0 0,-1 0 1 0 0,-19-7-1 0 0,2-2 262 0 0,25 13-308 0 0,0-1 0 0 0,0 1 0 0 0,-1-1-1 0 0,1 1 1 0 0,0 0 0 0 0,0 0 0 0 0,-1 0-1 0 0,1 0 1 0 0,-1 1 0 0 0,1-1 0 0 0,-1 0 0 0 0,1 1-1 0 0,-1 0 1 0 0,1 0 0 0 0,-1 0 0 0 0,1 0-1 0 0,-1 0 1 0 0,1 0 0 0 0,-1 1 0 0 0,0-1-1 0 0,-3 2 1 0 0,1 0 88 0 0,0 1 0 0 0,0 0 1 0 0,0 0-1 0 0,1 0 0 0 0,-1 1 0 0 0,1-1 0 0 0,0 1 0 0 0,0 0 0 0 0,-6 8 0 0 0,-29 45 433 0 0,34-50-538 0 0,0 1-21 0 0,-13 23 110 0 0,-2-2-1 0 0,-1 0 1 0 0,-38 42-1 0 0,25-36-107 0 0,3 2-1 0 0,1 1 0 0 0,-32 52 1 0 0,54-76-49 0 0,0 0 0 0 0,1 0 0 0 0,-5 17 0 0 0,-4 6 4 0 0,1-2 15 0 0,1 1 0 0 0,1 1 0 0 0,-8 42 0 0 0,16-48 35 0 0,1 0 1 0 0,2 0-1 0 0,1 1 1 0 0,1-1-1 0 0,2 1 1 0 0,1-1-1 0 0,8 35 1 0 0,-9-56 2 0 0,0 1-1 0 0,1-1 1 0 0,1 0 0 0 0,-1 0 0 0 0,2-1 0 0 0,-1 1 0 0 0,1-1 0 0 0,1 0 0 0 0,0 0-1 0 0,0-1 1 0 0,1 1 0 0 0,0-1 0 0 0,0-1 0 0 0,1 1 0 0 0,-1-1 0 0 0,2-1 0 0 0,-1 0-1 0 0,1 0 1 0 0,10 5 0 0 0,22 10 166 0 0,-3-2 71 0 0,65 23 0 0 0,73 6 116 0 0,-148-41-348 0 0,1-2 0 0 0,0 0 0 0 0,55 0 0 0 0,90-12 159 0 0,-152 6-194 0 0,97-11 127 0 0,1-5 0 0 0,139-39 0 0 0,-132 19-68 0 0,34-9 26 0 0,37-9 12 0 0,-99 26-36 0 0,-89 26-77 0 0,0-1 1 0 0,-1 0-1 0 0,1 0 1 0 0,-1-1-1 0 0,0-1 1 0 0,0 1-1 0 0,0-1 1 0 0,9-9-1 0 0,-9 8 1 0 0,18-12 55 0 0,-23 17-56 0 0,1-1 0 0 0,-1 0 0 0 0,0 0 0 0 0,0 0 0 0 0,-1 0 0 0 0,1 0 0 0 0,-1-1 0 0 0,1 0 0 0 0,4-7 0 0 0,-4 4 36 0 0,0 0-1 0 0,1 0 1 0 0,-1 0 0 0 0,2 0-1 0 0,-1 1 1 0 0,1 0 0 0 0,-1 0-1 0 0,15-10 1 0 0,-19 15-32 0 0,0 0-1 0 0,0 0 1 0 0,1 0 0 0 0,-1-1 0 0 0,0 1-1 0 0,0 0 1 0 0,0-1 0 0 0,-1 1 0 0 0,1-1-1 0 0,0 1 1 0 0,0-1 0 0 0,-1 1 0 0 0,1-1-1 0 0,-1 0 1 0 0,1 1 0 0 0,-1-1 0 0 0,0 0-1 0 0,0 1 1 0 0,0-1 0 0 0,0 0 0 0 0,0 0-1 0 0,0 1 1 0 0,0-1 0 0 0,0 0 0 0 0,-1 1-1 0 0,1-1 1 0 0,-1 0 0 0 0,1 1 0 0 0,-2-3-1 0 0,-2-7 95 0 0,0-1-1 0 0,-10-18 0 0 0,12 26-95 0 0,-19-36 82 0 0,-2 0 1 0 0,-2 2-1 0 0,-2 1 0 0 0,-60-65 0 0 0,50 64-97 0 0,17 16-38 0 0,-2 1 0 0 0,-37-29 0 0 0,4 9-48 0 0,15 10-124 0 0,-56-31 0 0 0,27 23-109 0 0,-130-68-625 0 0,154 86 497 0 0,-2 2-1 0 0,-75-21 0 0 0,74 27 146 0 0,-9-2-386 0 0,-1 1 1 0 0,-74-6 0 0 0,67 18-819 0 0,0 2 1 0 0,-106 16-1 0 0,74 3-387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2.397"/>
    </inkml:context>
    <inkml:brush xml:id="br0">
      <inkml:brushProperty name="width" value="0.05" units="cm"/>
      <inkml:brushProperty name="height" value="0.05" units="cm"/>
      <inkml:brushProperty name="color" value="#008C3A"/>
    </inkml:brush>
  </inkml:definitions>
  <inkml:trace contextRef="#ctx0" brushRef="#br0">62 214 9242 0 0,'-4'1'1274'0'0,"-1"2"265"0"0,-1 0 0 0 0,1 0 0 0 0,1 0 0 0 0,-9 7 0 0 0,11-8-1431 0 0,1-1 0 0 0,-1 1 0 0 0,1 0 0 0 0,0 0 0 0 0,0-1 0 0 0,0 1 0 0 0,0 0 1 0 0,0 0-1 0 0,1 0 0 0 0,-1 0 0 0 0,0 0 0 0 0,1 0 0 0 0,-1 0 0 0 0,1 0 0 0 0,0 0 0 0 0,0 5 0 0 0,0-5-29 0 0,-1 1-1 0 0,1-1 0 0 0,0 1 1 0 0,-1 0-1 0 0,0-1 1 0 0,1 1-1 0 0,-3 3 0 0 0,2-4-47 0 0,0-1 0 0 0,1 1-1 0 0,-1-1 1 0 0,1 1 0 0 0,-1-1-1 0 0,1 1 1 0 0,-1 0 0 0 0,1-1-1 0 0,0 1 1 0 0,0 0 0 0 0,0 0-1 0 0,0-1 1 0 0,0 1 0 0 0,0 0-1 0 0,1-1 1 0 0,-1 1 0 0 0,2 3-1 0 0,11 30 364 0 0,2-1 0 0 0,22 39 0 0 0,-13-30-105 0 0,-9-17-81 0 0,0 0-1 0 0,36 43 1 0 0,-15-27-137 0 0,28 33 163 0 0,95 85 1 0 0,1 4-942 0 0,-55-51-128 0 0,-75-83-469 0 0,-3 5-611 0 0</inkml:trace>
  <inkml:trace contextRef="#ctx0" brushRef="#br0" timeOffset="1">1046 1 4961 0 0,'-13'14'8063'0'0,"-7"7"-4110"0"0,-3 2-2741 0 0,-72 71 1437 0 0,57-58-1989 0 0,2 1 0 0 0,-32 43 0 0 0,-110 143 163 0 0,101-124-653 0 0,48-59-142 0 0,-2-1 0 0 0,-44 43-1 0 0,41-47-563 0 0,1 1-1 0 0,-51 76 1 0 0,81-109 380 0 0,1 0 0 0 0,-1 0 0 0 0,0 0 0 0 0,0 0 0 0 0,0 0 0 0 0,-5 3 0 0 0,-4 4-653 0 0,0 9-499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3.450"/>
    </inkml:context>
    <inkml:brush xml:id="br0">
      <inkml:brushProperty name="width" value="0.05" units="cm"/>
      <inkml:brushProperty name="height" value="0.05" units="cm"/>
      <inkml:brushProperty name="color" value="#008C3A"/>
    </inkml:brush>
  </inkml:definitions>
  <inkml:trace contextRef="#ctx0" brushRef="#br0">1 292 11971 0 0,'19'23'7406'0'0,"3"3"-4363"0"0,-17-20-2854 0 0,0 1 0 0 0,0-1 0 0 0,-1 1 0 0 0,1 0 0 0 0,-2 0 0 0 0,1 0 0 0 0,3 11 0 0 0,-2 8 208 0 0,-1 0 1 0 0,1 34-1 0 0,1-28-537 0 0,-3-27 137 0 0,-1 0 1 0 0,1-1 0 0 0,-1 1 0 0 0,1 0-1 0 0,1-1 1 0 0,5 7 0 0 0,-9-11 2 0 0,1 1-23 0 0,-1 0 0 0 0,1-1 0 0 0,0 1-1 0 0,0 0 1 0 0,0 0 0 0 0,0-1 0 0 0,0 1-1 0 0,0 0 1 0 0,0-1 0 0 0,0 1 0 0 0,1-1-1 0 0,1 1 1 0 0,47 5-2336 0 0,162-6-9570 0 0,-160-4 7477 0 0,-37-2 1831 0 0,71-51-740 0 0,-33 28 3389 0 0,111-42 0 0 0,-105 49-28 0 0</inkml:trace>
  <inkml:trace contextRef="#ctx0" brushRef="#br0" timeOffset="1">859 596 2993 0 0,'-24'12'11828'0'0,"-8"0"-4539"0"0,36-9-7092 0 0,0-1 0 0 0,0 0 1 0 0,0 0-1 0 0,0 0 0 0 0,1 0 0 0 0,-1-1 0 0 0,0 0 1 0 0,1 0-1 0 0,-1 0 0 0 0,5 0 0 0 0,54 5 503 0 0,42 2-365 0 0,18 1-350 0 0,-117-9-3 0 0,348-7-3134 0 0,-300-1 1833 0 0,-10-7-935 0 0</inkml:trace>
  <inkml:trace contextRef="#ctx0" brushRef="#br0" timeOffset="2">1099 0 6553 0 0,'-13'108'9430'0'0,"3"1"-4431"0"0,-5 397-1250 0 0,21-343-3368 0 0,-3-100-345 0 0,-2-43-124 0 0,1-1-1 0 0,5 26 0 0 0,-6-41-76 0 0,0 1-1 0 0,0-1 1 0 0,1 1-1 0 0,-1-1 1 0 0,1 0-1 0 0,0 0 1 0 0,0 0-1 0 0,1 0 1 0 0,-1 0-1 0 0,1 0 1 0 0,0-1-1 0 0,0 1 1 0 0,0-1-1 0 0,0 0 1 0 0,7 6-1 0 0,8-4-1600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3.963"/>
    </inkml:context>
    <inkml:brush xml:id="br0">
      <inkml:brushProperty name="width" value="0.05" units="cm"/>
      <inkml:brushProperty name="height" value="0.05" units="cm"/>
      <inkml:brushProperty name="color" value="#008C3A"/>
    </inkml:brush>
  </inkml:definitions>
  <inkml:trace contextRef="#ctx0" brushRef="#br0">68 297 2953 0 0,'-1'2'816'0'0,"-1"1"1"0"0,1 0 0 0 0,-1 0-1 0 0,0-1 1 0 0,0 1 0 0 0,0-1 0 0 0,0 0-1 0 0,-1 0 1 0 0,1 0 0 0 0,0 0-1 0 0,-1 0 1 0 0,-5 3 0 0 0,-5 5 1212 0 0,13-9-1866 0 0,-1-1 0 0 0,0 1-1 0 0,0 0 1 0 0,0 0 0 0 0,1-1-1 0 0,-1 1 1 0 0,0 0-1 0 0,0-1 1 0 0,0 1 0 0 0,0-1-1 0 0,0 1 1 0 0,0-1 0 0 0,0 1-1 0 0,0-1 1 0 0,-1 0 0 0 0,1 0-1 0 0,0 1 1 0 0,0-1-1 0 0,0 0 1 0 0,-2 0 0 0 0,4-2-52 0 0,0 0 0 0 0,0 1 0 0 0,0-1-1 0 0,0 0 1 0 0,0 1 0 0 0,0-1 0 0 0,1 1 0 0 0,-1-1 0 0 0,1 1 0 0 0,-1 0 0 0 0,1 0 0 0 0,-1 0 0 0 0,1 0 0 0 0,0 0 0 0 0,-1 0 0 0 0,1 0 0 0 0,0 0-1 0 0,0 0 1 0 0,2 0 0 0 0,6-4 95 0 0,202-110 1091 0 0,69-53-835 0 0,-273 162-459 0 0,1 2-1 0 0,0-1 1 0 0,1 1 0 0 0,-1 1-1 0 0,1-1 1 0 0,0 2-1 0 0,-1-1 1 0 0,1 1-1 0 0,0 1 1 0 0,1 0-1 0 0,14 0 1 0 0,-23 1-3 0 0,-1 0 0 0 0,1 0 0 0 0,0 0 0 0 0,-1 1 0 0 0,1-1 0 0 0,0 0 0 0 0,-1 1 0 0 0,1-1 0 0 0,0 1 0 0 0,-1 0 0 0 0,1 0 0 0 0,-1-1 0 0 0,1 1 0 0 0,-1 0 0 0 0,0 0 0 0 0,1 0 0 0 0,-1 0 0 0 0,0 0 0 0 0,0 1 0 0 0,0-1 0 0 0,0 0 0 0 0,0 1 0 0 0,0-1 0 0 0,0 0 0 0 0,0 1 0 0 0,0-1 0 0 0,-1 1 0 0 0,1 0 0 0 0,0-1 0 0 0,0 3 0 0 0,-1 1 1 0 0,1-1 1 0 0,-1 0 0 0 0,0 1-1 0 0,0-1 1 0 0,0 1-1 0 0,0-1 1 0 0,-1 1 0 0 0,0-1-1 0 0,-2 8 1 0 0,-10 24 24 0 0,-2 0 0 0 0,-21 38 1 0 0,28-61-22 0 0,0-1 1 0 0,-1 0-1 0 0,-17 17 1 0 0,14-15-2 0 0,-20 27 0 0 0,1 3-42 0 0,-70 78-1 0 0,91-110 21 0 0,-1-1 1 0 0,2 2-1 0 0,0-1 1 0 0,0 1-1 0 0,2 1 1 0 0,-1 0-1 0 0,-10 29 1 0 0,17-39 11 0 0,0 0-1 0 0,0 0 1 0 0,1 0 0 0 0,-1 0 0 0 0,1 0-1 0 0,0 0 1 0 0,1 8 0 0 0,-1-10 2 0 0,0 0 0 0 0,0-1 0 0 0,1 1 1 0 0,-1 0-1 0 0,0-1 0 0 0,1 1 0 0 0,0-1 1 0 0,-1 1-1 0 0,1-1 0 0 0,0 1 0 0 0,0-1 1 0 0,0 0-1 0 0,0 1 0 0 0,0-1 0 0 0,0 0 1 0 0,0 0-1 0 0,0 0 0 0 0,0 1 0 0 0,1-1 0 0 0,-1-1 1 0 0,0 1-1 0 0,1 0 0 0 0,-1 0 0 0 0,1 0 1 0 0,1 0-1 0 0,42 4-51 0 0,-5-1 17 0 0,-23-2 28 0 0,0-1 1 0 0,25-1 0 0 0,-31-1 14 0 0,0 0 1 0 0,0 1-1 0 0,0 1 1 0 0,0 0 0 0 0,0 1-1 0 0,-1-1 1 0 0,1 2-1 0 0,0 0 1 0 0,11 5 0 0 0,4 4 6 0 0,-1 2 1 0 0,0 0 0 0 0,-1 2-1 0 0,-1 1 1 0 0,0 1 0 0 0,-1 1-1 0 0,31 34 1 0 0,-45-43-4 0 0,-1 0 0 0 0,0 0 0 0 0,-1 0-1 0 0,0 1 1 0 0,0 0 0 0 0,-1 0 0 0 0,0 1 0 0 0,5 20-1 0 0,-8-23 4 0 0,-1 0 0 0 0,0 1 0 0 0,-1-1 0 0 0,1 0 0 0 0,-2 0 0 0 0,1 0-1 0 0,-1 0 1 0 0,-1 0 0 0 0,0 0 0 0 0,0 0 0 0 0,-1 0 0 0 0,0-1-1 0 0,-4 10 1 0 0,-8 14 72 0 0,-24 38-1 0 0,31-56-116 0 0,-2-1 0 0 0,0-1 0 0 0,-1 0 0 0 0,0 0-1 0 0,-13 10 1 0 0,6-7-362 0 0,-1 0-1 0 0,-39 23 0 0 0,49-34 133 0 0,1 0-1 0 0,0-1 0 0 0,-1 1 0 0 0,0-1 0 0 0,1-1 0 0 0,-1 0 1 0 0,0 0-1 0 0,-1-1 0 0 0,1 0 0 0 0,-14-1 0 0 0,-14-3-1457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4.630"/>
    </inkml:context>
    <inkml:brush xml:id="br0">
      <inkml:brushProperty name="width" value="0.05" units="cm"/>
      <inkml:brushProperty name="height" value="0.05" units="cm"/>
      <inkml:brushProperty name="color" value="#008C3A"/>
    </inkml:brush>
  </inkml:definitions>
  <inkml:trace contextRef="#ctx0" brushRef="#br0">236 401 9458 0 0,'-1'0'267'0'0,"1"0"1"0"0,-1 1-1 0 0,0-1 1 0 0,1 0-1 0 0,-1 0 1 0 0,0 1-1 0 0,1-1 1 0 0,-1 0-1 0 0,1 1 1 0 0,-1-1-1 0 0,0 0 1 0 0,1 1-1 0 0,-1-1 1 0 0,1 1-1 0 0,-1-1 0 0 0,1 1 1 0 0,-1-1-1 0 0,1 1 1 0 0,-1 0-1 0 0,1-1 1 0 0,0 1-1 0 0,-1-1 1 0 0,1 1-1 0 0,0 0 1 0 0,0-1-1 0 0,-1 1 1 0 0,1 0-1 0 0,0 0 1 0 0,0 1-1 0 0,-4 28-138 0 0,2-10 733 0 0,-4 5-375 0 0,2-13-266 0 0,1 1 1 0 0,0-1-1 0 0,1 1 1 0 0,0 0-1 0 0,0 17 0 0 0,3-5-25 0 0,-2-9-45 0 0,2 1 0 0 0,0-1 0 0 0,1 1 0 0 0,0-1 0 0 0,1 0 0 0 0,1 0 0 0 0,1 0 0 0 0,7 16 0 0 0,-8-23-131 0 0,0 0 0 0 0,1-1 0 0 0,0 0 0 0 0,1 0 0 0 0,-1-1-1 0 0,2 1 1 0 0,13 12 0 0 0,-19-19-26 0 0,0-1 0 0 0,1 1 0 0 0,-1 0 0 0 0,0 0 0 0 0,1 0 0 0 0,-1-1 0 0 0,1 1 0 0 0,-1-1 0 0 0,1 1 0 0 0,-1-1 0 0 0,1 0 0 0 0,-1 0 0 0 0,1 1 1 0 0,-1-1-1 0 0,1 0 0 0 0,0 0 0 0 0,-1-1 0 0 0,1 1 0 0 0,-1 0 0 0 0,1 0 0 0 0,-1-1 0 0 0,1 1 0 0 0,-1-1 0 0 0,4-1 0 0 0,14-3-60 0 0,-11 3 38 0 0,-1-1 0 0 0,1 0 0 0 0,-1 0 0 0 0,0 0 0 0 0,0-1 0 0 0,-1 0 0 0 0,1-1 0 0 0,-1 1 0 0 0,9-9 0 0 0,0 1-22 0 0,-4 4 36 0 0,0-1 0 0 0,-1 0 0 0 0,0-1 0 0 0,-1 0 0 0 0,0-1 1 0 0,0 0-1 0 0,13-24 0 0 0,-8 10 66 0 0,-8 14 7 0 0,0 0 1 0 0,8-23 0 0 0,-7 13 72 0 0,-1 0 0 0 0,-1 0 1 0 0,3-30-1 0 0,-6 35-43 0 0,-1 0 0 0 0,-1-1 0 0 0,0 1 0 0 0,-2 0 0 0 0,1-1 0 0 0,-2 1-1 0 0,0 0 1 0 0,-1 0 0 0 0,-1 1 0 0 0,0-1 0 0 0,-15-27 0 0 0,-36-43 131 0 0,41 66-189 0 0,4 6-113 0 0,0 1 1 0 0,-1 1 0 0 0,0 0-1 0 0,-1 1 1 0 0,0 0 0 0 0,-1 1-1 0 0,0 0 1 0 0,-1 1 0 0 0,0 1-1 0 0,0 1 1 0 0,-1 0-1 0 0,0 0 1 0 0,0 2 0 0 0,0 0-1 0 0,-1 1 1 0 0,0 1 0 0 0,1 0-1 0 0,-19 0 1 0 0,-18-3-858 0 0,22 3-970 0 0,-40 0 0 0 0,43 2 63 0 0</inkml:trace>
  <inkml:trace contextRef="#ctx0" brushRef="#br0" timeOffset="1">715 79 4145 0 0,'-10'74'8520'0'0,"-1"5"-4769"0"0,-3 102-1286 0 0,14-142-2099 0 0,2 0-1 0 0,2 1 0 0 0,1-1 0 0 0,2-1 0 0 0,16 50 1 0 0,-18-73-301 0 0,2 0 1 0 0,0-1 0 0 0,0 0 0 0 0,1 0 0 0 0,1-1 0 0 0,21 25 0 0 0,-24-31-71 0 0,1 0 0 0 0,0 0 0 0 0,1-1 0 0 0,0 0 0 0 0,0 0 0 0 0,0-1 0 0 0,0 0 1 0 0,1 0-1 0 0,0-1 0 0 0,0 0 0 0 0,0-1 0 0 0,13 3 0 0 0,-12-5-17 0 0,0 0-1 0 0,0-1 1 0 0,0-1 0 0 0,-1 0 0 0 0,14-2 0 0 0,-3 0-33 0 0,-13 2 48 0 0,-1-1 1 0 0,1 1 0 0 0,-1-1-1 0 0,1 0 1 0 0,-1 0-1 0 0,0-1 1 0 0,0 1-1 0 0,0-2 1 0 0,9-5-1 0 0,-2-2 45 0 0,0 0 0 0 0,16-18 0 0 0,-10 10 81 0 0,-13 12-73 0 0,-1 1 0 0 0,1-2 0 0 0,-1 1 0 0 0,-1 0 0 0 0,1-1 0 0 0,-1 0 0 0 0,0 0 0 0 0,-1 0 0 0 0,0-1 0 0 0,-1 1-1 0 0,3-11 1 0 0,0-12 321 0 0,2-56-1 0 0,-5 54-195 0 0,-2 24-123 0 0,-1 1 0 0 0,0 0 1 0 0,0-1-1 0 0,-1 1 0 0 0,0 0 0 0 0,0 0 1 0 0,-1 0-1 0 0,0 0 0 0 0,0 0 0 0 0,-1 1 1 0 0,-7-11-1 0 0,-6-15 108 0 0,11 18-128 0 0,-2 1 1 0 0,1 0-1 0 0,-2 0 1 0 0,0 1-1 0 0,-1 0 1 0 0,0 0-1 0 0,-21-19 1 0 0,10 13-200 0 0,0 2 0 0 0,-2 0 1 0 0,0 1-1 0 0,-48-24 0 0 0,-58-18-1437 0 0,19 7-1662 0 0,69 36 1562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5.529"/>
    </inkml:context>
    <inkml:brush xml:id="br0">
      <inkml:brushProperty name="width" value="0.05" units="cm"/>
      <inkml:brushProperty name="height" value="0.05" units="cm"/>
      <inkml:brushProperty name="color" value="#008C3A"/>
    </inkml:brush>
  </inkml:definitions>
  <inkml:trace contextRef="#ctx0" brushRef="#br0">2 271 5633 0 0,'-1'43'8352'0'0,"0"2"-4521"0"0,2 125-2284 0 0,16 9-356 0 0,-12-149-1008 0 0,1 0 0 0 0,2-1 0 0 0,19 49 0 0 0,-19-60-170 0 0,1-1 0 0 0,1-1 0 0 0,0 0 1 0 0,2 0-1 0 0,0-1 0 0 0,0 0 0 0 0,1-1 0 0 0,1-1 1 0 0,30 23-1 0 0,-36-30-30 0 0,1 0 1 0 0,0-1-1 0 0,0 0 0 0 0,1 0 1 0 0,-1-1-1 0 0,1-1 0 0 0,0 0 1 0 0,0 0-1 0 0,0 0 0 0 0,18 1 1 0 0,-20-4 14 0 0,0 0 0 0 0,-1 0 0 0 0,1 0 0 0 0,0-1 1 0 0,0 0-1 0 0,0-1 0 0 0,0 0 0 0 0,-1 0 0 0 0,1 0 0 0 0,-1-1 1 0 0,0 0-1 0 0,1-1 0 0 0,-1 0 0 0 0,7-5 0 0 0,1-2 83 0 0,-1-1 1 0 0,-1 0-1 0 0,1-1 0 0 0,-2-1 0 0 0,0 0 1 0 0,-1 0-1 0 0,0-1 0 0 0,-1-1 0 0 0,-1 1 1 0 0,-1-2-1 0 0,0 1 0 0 0,11-36 0 0 0,-12 33 3 0 0,-2 0-1 0 0,0-1 1 0 0,-1 0-1 0 0,-1 1 1 0 0,-1-1-1 0 0,0-1 1 0 0,-2 1 0 0 0,0 0-1 0 0,-2 0 1 0 0,0 0-1 0 0,-1 0 1 0 0,-1 0-1 0 0,-1 1 1 0 0,0 0-1 0 0,-2-1 1 0 0,0 2-1 0 0,-1-1 1 0 0,-1 1-1 0 0,-1 1 1 0 0,-15-23-1 0 0,5 13-370 0 0,0 2-1 0 0,-1 0 1 0 0,-2 1 0 0 0,-1 1-1 0 0,-49-37 1 0 0,-22-4-2767 0 0,48 36 459 0 0</inkml:trace>
  <inkml:trace contextRef="#ctx0" brushRef="#br0" timeOffset="1">1256 312 23389 0 0,'64'56'342'0'0,"-44"-40"-66"0"0,34 36 0 0 0,123 130 654 0 0,-103-110-835 0 0,-51-49-418 0 0,0-2 0 0 0,2 0 0 0 0,1-2 0 0 0,1-1 0 0 0,0-1 1 0 0,50 23-1 0 0,-65-35-686 0 0,1-1 0 0 0,21 4 1 0 0,-6-1-1738 0 0</inkml:trace>
  <inkml:trace contextRef="#ctx0" brushRef="#br0" timeOffset="2">1047 1383 10858 0 0,'-2'-18'3297'0'0,"2"0"-1"0"0,1-22 0 0 0,9-39-477 0 0,27-72-3452 0 0,-31 129 1288 0 0,68-211-561 0 0,54-158-732 0 0,-72 227-292 0 0,2 11-1138 0 0,-47 126 1433 0 0,21-59-1836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33:36.080"/>
    </inkml:context>
    <inkml:brush xml:id="br0">
      <inkml:brushProperty name="width" value="0.05" units="cm"/>
      <inkml:brushProperty name="height" value="0.05" units="cm"/>
      <inkml:brushProperty name="color" value="#008C3A"/>
    </inkml:brush>
  </inkml:definitions>
  <inkml:trace contextRef="#ctx0" brushRef="#br0">39 596 11522 0 0,'1'-2'8477'0'0,"2"-3"-4306"0"0,20-29-4005 0 0,-5 11-157 0 0,-3 5-30 0 0,0-1 1 0 0,-2 0 0 0 0,21-40 0 0 0,-6-9-186 0 0,-19 43 105 0 0,1 1 1 0 0,25-43-1 0 0,7-8-34 0 0,9-13-88 0 0,-49 85 201 0 0,1-1 0 0 0,-1 0 0 0 0,1 1 1 0 0,0 0-1 0 0,0 0 0 0 0,0 0 0 0 0,1 0 0 0 0,-1 0 0 0 0,0 1 0 0 0,1-1 0 0 0,0 1 0 0 0,4-2 0 0 0,9-9-160 0 0,-15 11 117 0 0,0 0-1 0 0,0 1 1 0 0,0-1-1 0 0,0 0 1 0 0,0 1-1 0 0,1-1 1 0 0,-1 1 0 0 0,5-2-1 0 0,-7 3 53 0 0,1 0 0 0 0,-1 0 1 0 0,0 0-1 0 0,1 0 0 0 0,-1 0 0 0 0,1 0 0 0 0,-1 1 0 0 0,0-1 0 0 0,1 0 1 0 0,-1 0-1 0 0,0 0 0 0 0,1 1 0 0 0,-1-1 0 0 0,0 0 0 0 0,1 0 0 0 0,-1 1 1 0 0,0-1-1 0 0,1 0 0 0 0,-1 1 0 0 0,0-1 0 0 0,0 0 0 0 0,1 1 0 0 0,-1-1 1 0 0,0 0-1 0 0,0 1 0 0 0,0-1 0 0 0,0 0 0 0 0,1 1 0 0 0,-1-1 0 0 0,0 1 0 0 0,0-1 1 0 0,0 1-1 0 0,0-1 0 0 0,0 0 0 0 0,0 1 0 0 0,0-1 0 0 0,0 1 0 0 0,0-1 1 0 0,0 0-1 0 0,0 1 0 0 0,0-1 0 0 0,-1 1 0 0 0,1-1 0 0 0,0 1 1 0 0,-6 21-230 0 0,-62 109-54 0 0,-22 28 993 0 0,20-30 52 0 0,-26 50 375 0 0,66-119-763 0 0,-15 36 165 0 0,40-83-460 0 0,0-1-1 0 0,1 1 1 0 0,1 0 0 0 0,0 0 0 0 0,-1 22-1 0 0,4-33-66 0 0,0 0 0 0 0,0-1 1 0 0,0 1-1 0 0,0 0 0 0 0,0-1 0 0 0,1 1 0 0 0,-1-1 0 0 0,1 1 0 0 0,-1 0 0 0 0,1-1 0 0 0,0 1 0 0 0,0-1 0 0 0,-1 0 0 0 0,1 1 0 0 0,0-1 0 0 0,0 0 1 0 0,0 1-1 0 0,1-1 0 0 0,-1 0 0 0 0,0 0 0 0 0,0 0 0 0 0,1 0 0 0 0,-1 0 0 0 0,0 0 0 0 0,3 1 0 0 0,2 0-13 0 0,0 1 0 0 0,1-1 1 0 0,-1 0-1 0 0,11 2 0 0 0,-6-1 10 0 0,9 1-34 0 0,-1-1 1 0 0,1-1-1 0 0,0 0 1 0 0,23-2-1 0 0,1 0-37 0 0,-3-1-69 0 0,77-11 1 0 0,-29 1-55 0 0,-46 7-288 0 0,0-2 1 0 0,70-18 0 0 0,-47 5-182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28.390"/>
    </inkml:context>
    <inkml:brush xml:id="br0">
      <inkml:brushProperty name="width" value="0.05" units="cm"/>
      <inkml:brushProperty name="height" value="0.05" units="cm"/>
      <inkml:brushProperty name="color" value="#008C3A"/>
    </inkml:brush>
  </inkml:definitions>
  <inkml:trace contextRef="#ctx0" brushRef="#br0">1099 150 3873 0 0,'-7'-1'6893'0'0,"0"-7"-4238"0"0,-4-10-1629 0 0,11 17-591 0 0,-4-3-164 0 0,0-1 1 0 0,1 2-1 0 0,-1-1 1 0 0,-1 0-1 0 0,1 1 0 0 0,-1 0 1 0 0,-8-5-1 0 0,1 0 73 0 0,5 4-249 0 0,0 1 1 0 0,1 0-1 0 0,-1 0 1 0 0,-1 1-1 0 0,1 0 1 0 0,-13-2-1 0 0,-20-7-48 0 0,-24-4-45 0 0,0-1-25 0 0,49 12 17 0 0,1 0 0 0 0,0 1 1 0 0,-1 1-1 0 0,0 0 1 0 0,0 1-1 0 0,0 0 0 0 0,1 1 1 0 0,-1 1-1 0 0,0 0 1 0 0,0 1-1 0 0,1 1 0 0 0,-1 0 1 0 0,1 1-1 0 0,-21 9 1 0 0,31-12 5 0 0,-21 8 23 0 0,-1 1 0 0 0,2 1 1 0 0,0 0-1 0 0,0 2 0 0 0,1 1 0 0 0,-27 22 0 0 0,28-19 50 0 0,-38 23-1 0 0,42-30-31 0 0,1 0 0 0 0,1 2 0 0 0,0 0 0 0 0,0 1-1 0 0,2 0 1 0 0,-18 20 0 0 0,6 5 44 0 0,-26 50-1 0 0,26-43-32 0 0,21-37-48 0 0,0 0 0 0 0,1 1 0 0 0,0-1-1 0 0,1 1 1 0 0,0 0 0 0 0,0 0 0 0 0,1 0 0 0 0,0 1-1 0 0,1-1 1 0 0,-1 18 0 0 0,3-6-8 0 0,2 0 0 0 0,0-1 0 0 0,11 34 0 0 0,-14-52 4 0 0,2 6-1 0 0,1 1 1 0 0,0 0-1 0 0,1-1 1 0 0,5 10-1 0 0,119 221 26 0 0,-107-203 77 0 0,2-1-1 0 0,1-2 0 0 0,2 0 1 0 0,44 43-1 0 0,-21-30 104 0 0,105 75 0 0 0,-136-109-212 0 0,0 0 1 0 0,38 17-1 0 0,-45-24 88 0 0,0-1-1 0 0,0-1 1 0 0,1 0 0 0 0,-1 0-1 0 0,1-1 1 0 0,0-1-1 0 0,14 1 1 0 0,22-5 182 0 0,0-1 1 0 0,0-3-1 0 0,70-18 0 0 0,-91 18-209 0 0,125-33 238 0 0,-122 29-222 0 0,0 0 0 0 0,-1-2 0 0 0,28-17 0 0 0,152-96 301 0 0,-188 112-306 0 0,-2-1-1 0 0,0-1 1 0 0,34-35 0 0 0,37-60 242 0 0,-57 68-161 0 0,-18 21-55 0 0,-1 0 0 0 0,-1-1 0 0 0,-1-1 0 0 0,-1 0 0 0 0,-1 0 0 0 0,-1-1 0 0 0,-1 0 0 0 0,-1 0 0 0 0,5-46-1 0 0,-10 58-40 0 0,0-1-1 0 0,-1 1 0 0 0,-1 0 0 0 0,0 0 0 0 0,-1-1 0 0 0,0 1 0 0 0,-1 0 0 0 0,-1 0 1 0 0,0 0-1 0 0,0 0 0 0 0,-8-15 0 0 0,-1 1 29 0 0,0 1 41 0 0,-19-31 1 0 0,25 48-101 0 0,0-1-1 0 0,-1 2 1 0 0,-1-1-1 0 0,1 1 1 0 0,-1 0-1 0 0,-16-11 1 0 0,0 2-31 0 0,-1 2 0 0 0,-1 1 0 0 0,-39-16 0 0 0,-89-24-231 0 0,51 18 83 0 0,69 24 77 0 0,-2 0-1 0 0,0 2 1 0 0,-45-6 0 0 0,9 7-345 0 0,0 2 1 0 0,-96 5 0 0 0,100 6-549 0 0,1 4 0 0 0,0 3-1 0 0,-79 23 1 0 0,25 7-2361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1.593"/>
    </inkml:context>
    <inkml:brush xml:id="br0">
      <inkml:brushProperty name="width" value="0.05" units="cm"/>
      <inkml:brushProperty name="height" value="0.05" units="cm"/>
      <inkml:brushProperty name="color" value="#008C3A"/>
    </inkml:brush>
  </inkml:definitions>
  <inkml:trace contextRef="#ctx0" brushRef="#br0">13 2 4137 0 0,'38'46'10224'0'0,"-27"-36"-9900"0"0,0 0 1 0 0,0-1-1 0 0,0-1 1 0 0,1 1-1 0 0,1-2 1 0 0,-1 0-1 0 0,23 9 1 0 0,77 31 200 0 0,-97-36-443 0 0,-14-10-60 0 0,1 1 0 0 0,-1-1-1 0 0,1 0 1 0 0,0 0 0 0 0,-1 0 0 0 0,1 1 0 0 0,0-2-1 0 0,0 1 1 0 0,0 0 0 0 0,4 1 0 0 0,-6-48 1417 0 0,-17-25-1278 0 0,16 67-156 0 0,-1-1 0 0 0,-1 1 0 0 0,1-1 0 0 0,-1 1 1 0 0,0 0-1 0 0,0 0 0 0 0,-6-7 0 0 0,2 4-22 0 0,5 5 5 0 0,0 1 0 0 0,0 0 0 0 0,0 0-1 0 0,-1 0 1 0 0,1 0 0 0 0,0 0 0 0 0,-1 0 0 0 0,1 1-1 0 0,-1-1 1 0 0,1 1 0 0 0,-1 0 0 0 0,1 0 0 0 0,-1 0-1 0 0,1 0 1 0 0,-1 0 0 0 0,0 0 0 0 0,1 1 0 0 0,0-1-1 0 0,-6 3 1 0 0,-20 19-122 0 0,1 2 0 0 0,0 1 0 0 0,-39 49 0 0 0,52-55 151 0 0,4-7 107 0 0,1 0 0 0 0,-13 24 0 0 0,16-24-13 0 0,2-4 287 0 0,17-17 48 0 0,5-7-296 0 0,-2-1 0 0 0,0 0 0 0 0,22-32 0 0 0,-17 22-71 0 0,6 1-54 0 0,-22 22-23 0 0,0 0 0 0 0,0 0 0 0 0,-1-1 0 0 0,0 1 0 0 0,5-7 0 0 0,-1 0-7 0 0,0 0 0 0 0,2 1-1 0 0,18-18 1 0 0,-26 26 4 0 0,15-11 1 0 0,-17 13 0 0 0,1 0 1 0 0,-1 0 0 0 0,1 1-1 0 0,-1-1 1 0 0,0 0 0 0 0,1 0-1 0 0,-1 0 1 0 0,1 0 0 0 0,-1 0-1 0 0,0 0 1 0 0,1 1 0 0 0,-1-1-1 0 0,0 0 1 0 0,1 0 0 0 0,-1 1-1 0 0,0-1 1 0 0,1 0 0 0 0,-1 0-1 0 0,0 1 1 0 0,0-1 0 0 0,1 0-1 0 0,-1 1 1 0 0,0-1 0 0 0,0 0-1 0 0,0 1 1 0 0,1-1 0 0 0,-1 1-1 0 0,0-1 1 0 0,0 0 0 0 0,0 1-1 0 0,0-1 1 0 0,0 1 0 0 0,0-1-1 0 0,0 0 1 0 0,0 1 0 0 0,0-1-1 0 0,0 1 1 0 0,0-1 0 0 0,0 0-1 0 0,0 1 1 0 0,0-1 0 0 0,0 1-1 0 0,-1-1 1 0 0,1 1 0 0 0,1-1-1 0 0,-1 1 0 0 0,0-1 1 0 0,0 1-1 0 0,-1-1 1 0 0,1 0-1 0 0,0 1 1 0 0,0-1-1 0 0,0 1 1 0 0,0-1-1 0 0,0 0 0 0 0,0 1 1 0 0,0-1-1 0 0,-1 1 1 0 0,1-1-1 0 0,0 0 1 0 0,0 1-1 0 0,-1-1 1 0 0,1 0-1 0 0,0 1 0 0 0,0-1 1 0 0,-1 0-1 0 0,1 1 1 0 0,0-1-1 0 0,-1 0 1 0 0,1 0-1 0 0,-1 1 1 0 0,1-1-1 0 0,0 0 0 0 0,-1 0 1 0 0,0 0-1 0 0,1 1-1 0 0,-1-1 1 0 0,1 0 0 0 0,0 0-1 0 0,-1 1 1 0 0,1-1 0 0 0,-1 0 0 0 0,1 0-1 0 0,0 1 1 0 0,-1-1 0 0 0,1 0-1 0 0,0 1 1 0 0,0-1 0 0 0,-1 1-1 0 0,1-1 1 0 0,0 0 0 0 0,0 1-1 0 0,-1-1 1 0 0,1 1 0 0 0,0-1 0 0 0,0 1-1 0 0,0-1 1 0 0,0 1 0 0 0,0-1-1 0 0,0 1 1 0 0,0-1 0 0 0,0 1-1 0 0,0-1-6 0 0,-1 9-6 0 0,0-9-40 0 0,1 1 0 0 0,0-1 1 0 0,0 0-1 0 0,0 0 0 0 0,0 0 1 0 0,0 0-1 0 0,0 0 0 0 0,-1 1 1 0 0,1-1-1 0 0,0 0 0 0 0,0 0 1 0 0,0 0-1 0 0,0 0 0 0 0,-1 0 1 0 0,1 0-1 0 0,0 0 0 0 0,0 0 1 0 0,0 0-1 0 0,-1 0 0 0 0,1 0 1 0 0,0 0-1 0 0,0 0 1 0 0,0 0-1 0 0,0 0 0 0 0,-1 0 1 0 0,1 0-1 0 0,0 0 0 0 0,0 0 1 0 0,0 0-1 0 0,-1 0 0 0 0,1 0 1 0 0,0 0-1 0 0,0 0 0 0 0,0 0 1 0 0,0-1-1 0 0,-1 1 0 0 0,1 0 1 0 0,0 0-1 0 0,0 0 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32.178"/>
    </inkml:context>
    <inkml:brush xml:id="br0">
      <inkml:brushProperty name="width" value="0.05" units="cm"/>
      <inkml:brushProperty name="height" value="0.05" units="cm"/>
      <inkml:brushProperty name="color" value="#008C3A"/>
    </inkml:brush>
  </inkml:definitions>
  <inkml:trace contextRef="#ctx0" brushRef="#br0">38 1 4833 0 0,'-3'10'2303'0'0,"-14"63"6077"0"0,4-2-6132 0 0,10-51-2130 0 0,2 0 1 0 0,0 0-1 0 0,1 0 0 0 0,1 0 0 0 0,6 28 0 0 0,26 87 51 0 0,-4-24 90 0 0,-18-63-131 0 0,11 50 637 0 0,15 154 0 0 0,-22-72 385 0 0,-15-176-1109 0 0,0-1 1 0 0,0 1 0 0 0,1 0-1 0 0,-1-1 1 0 0,1 1 0 0 0,0-1-1 0 0,0 1 1 0 0,0-1 0 0 0,1 0-1 0 0,-1 1 1 0 0,1-1 0 0 0,-1 0 0 0 0,1 0-1 0 0,0 0 1 0 0,1 0 0 0 0,-1 0-1 0 0,0-1 1 0 0,1 1 0 0 0,-1 0-1 0 0,1-1 1 0 0,0 0 0 0 0,3 2-1 0 0,-2-2 8 0 0,0 0-1 0 0,0 0 1 0 0,1-1 0 0 0,-1 1-1 0 0,1-1 1 0 0,-1 0-1 0 0,1-1 1 0 0,-1 1-1 0 0,1-1 1 0 0,-1 0-1 0 0,1 0 1 0 0,-1 0-1 0 0,1 0 1 0 0,-1-1-1 0 0,1 0 1 0 0,-1 0-1 0 0,6-2 1 0 0,23-8 189 0 0,0-1 0 0 0,-1-2 0 0 0,0-1 0 0 0,31-21 0 0 0,0-7 29 0 0,-2-2 0 0 0,61-59 1 0 0,-91 74-264 0 0,-1-3 0 0 0,-1 0 0 0 0,-2-2 0 0 0,-2-1 0 0 0,23-42 0 0 0,-6 2-835 0 0,-3-2-1 0 0,-4-1 1 0 0,26-87-1 0 0,-31 49-1395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4:32.659"/>
    </inkml:context>
    <inkml:brush xml:id="br0">
      <inkml:brushProperty name="width" value="0.05" units="cm"/>
      <inkml:brushProperty name="height" value="0.05" units="cm"/>
      <inkml:brushProperty name="color" value="#008C3A"/>
    </inkml:brush>
  </inkml:definitions>
  <inkml:trace contextRef="#ctx0" brushRef="#br0">209 416 3481 0 0,'-1'30'3399'0'0,"-5"35"0"0"0,-13 28-204 0 0,-37 90-1146 0 0,36-122-987 0 0,-52 163 873 0 0,63-194-1534 0 0,1 0 1 0 0,2 1-1 0 0,1-1 1 0 0,1 1-1 0 0,2 0 0 0 0,2 42 1 0 0,0-70-347 0 0,0 0 1 0 0,1-1-1 0 0,-1 1 0 0 0,1 0 1 0 0,0-1-1 0 0,0 1 0 0 0,0-1 1 0 0,0 1-1 0 0,0-1 1 0 0,0 1-1 0 0,1-1 0 0 0,-1 0 1 0 0,1 1-1 0 0,0-1 0 0 0,0 0 1 0 0,0 0-1 0 0,2 2 0 0 0,0-2 26 0 0,-1 0-1 0 0,1 0 0 0 0,0 0 1 0 0,0 0-1 0 0,-1-1 0 0 0,1 1 1 0 0,0-1-1 0 0,0 0 1 0 0,1 0-1 0 0,4 0 0 0 0,7 0 115 0 0,0-1 0 0 0,0-1 0 0 0,0 0 0 0 0,23-5 0 0 0,-37 5-191 0 0,17-3 87 0 0,1 0-1 0 0,-1-2 0 0 0,0-1 1 0 0,0 0-1 0 0,23-13 0 0 0,79-57 216 0 0,-95 60-262 0 0,31-26 21 0 0,-2-2-1 0 0,96-101 1 0 0,-87 74-91 0 0,66-95 0 0 0,-68 85-34 0 0,313-440-2573 0 0,-269 358 1035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27.184"/>
    </inkml:context>
    <inkml:brush xml:id="br0">
      <inkml:brushProperty name="width" value="0.05" units="cm"/>
      <inkml:brushProperty name="height" value="0.05" units="cm"/>
      <inkml:brushProperty name="color" value="#008C3A"/>
    </inkml:brush>
  </inkml:definitions>
  <inkml:trace contextRef="#ctx0" brushRef="#br0">203 26 1952 0 0,'-1'-2'128'0'0,"0"1"-1"0"0,0-1 1 0 0,-1 0-1 0 0,1 1 1 0 0,-1-1 0 0 0,1 0-1 0 0,-1 1 1 0 0,1 0-1 0 0,-1-1 1 0 0,0 1-1 0 0,0 0 1 0 0,1 0-1 0 0,-1 0 1 0 0,0 0-1 0 0,0 0 1 0 0,0 1-1 0 0,0-1 1 0 0,0 0-1 0 0,0 1 1 0 0,-1-1-1 0 0,1 1 1 0 0,0 0-1 0 0,0 0 1 0 0,0 0-1 0 0,-3 0 1 0 0,4 1 7 0 0,-1 0 0 0 0,0 0 0 0 0,0 0 0 0 0,0 0 0 0 0,-1-1 1 0 0,1 1-1 0 0,0-1 0 0 0,0 1 0 0 0,0-1 0 0 0,0 0 0 0 0,0 0 0 0 0,-1 0 1 0 0,1 0-1 0 0,-2-1 0 0 0,3 1-46 0 0,0 0-1 0 0,0 0 1 0 0,0 0 0 0 0,1 0-1 0 0,-1 0 1 0 0,0 1 0 0 0,0-1 0 0 0,0 0-1 0 0,0 0 1 0 0,1 0 0 0 0,-1 1-1 0 0,0-1 1 0 0,0 1 0 0 0,1-1-1 0 0,-1 0 1 0 0,0 1 0 0 0,1-1 0 0 0,-1 1-1 0 0,0-1 1 0 0,1 1 0 0 0,-1 0-1 0 0,1-1 1 0 0,-1 1 0 0 0,1 0-1 0 0,-1-1 1 0 0,1 1 0 0 0,-1 0 0 0 0,1 0-1 0 0,0-1 1 0 0,-1 1 0 0 0,1 0-1 0 0,0 0 1 0 0,-1 1 0 0 0,1-2-20 0 0,0 1 0 0 0,0 0 0 0 0,0-1-1 0 0,0 1 1 0 0,-1 0 0 0 0,1-1 0 0 0,0 1 0 0 0,-1 0 0 0 0,1-1 0 0 0,0 1 0 0 0,-1-1 0 0 0,1 1 0 0 0,-1-1 0 0 0,1 1 0 0 0,-1-1 0 0 0,1 1 0 0 0,-1-1-1 0 0,1 1 1 0 0,-1-1 0 0 0,1 0 0 0 0,-1 1 0 0 0,0-1 0 0 0,1 0 0 0 0,-1 1 0 0 0,0-1 0 0 0,1 0 0 0 0,-1 0 0 0 0,0 0 0 0 0,0 0 0 0 0,0 0-10 0 0,1 0 0 0 0,0 0 1 0 0,-1 0-1 0 0,1 1 0 0 0,0-1 0 0 0,-1 0 1 0 0,1 0-1 0 0,-1 0 0 0 0,1 0 1 0 0,0 0-1 0 0,-1 0 0 0 0,1 0 0 0 0,0 1 1 0 0,-1-1-1 0 0,1 0 0 0 0,0 0 1 0 0,-1 0-1 0 0,1 1 0 0 0,0-1 0 0 0,0 0 1 0 0,-1 1-1 0 0,1-1 0 0 0,0 0 1 0 0,0 0-1 0 0,0 1 0 0 0,-1-1 0 0 0,1 0 1 0 0,0 1-1 0 0,-2 14-25 0 0,1-4 113 0 0,-3 29 19 0 0,3-22-78 0 0,-1 0 0 0 0,0 0-1 0 0,-2 0 1 0 0,0-1 0 0 0,-10 29-1 0 0,5-24-33 0 0,2 0-1 0 0,0 0 0 0 0,2 0 1 0 0,0 1-1 0 0,-2 33 0 0 0,6-15 57 0 0,1 0 0 0 0,3 0-1 0 0,7 41 1 0 0,-5-37-17 0 0,5 31 40 0 0,6 65-22 0 0,-12-82-83 0 0,7 141-8 0 0,16 225 290 0 0,-5-292-43 0 0,-6-39-66 0 0,-2 8 25 0 0,6-1 0 0 0,35 110 1 0 0,-46-181-218 0 0,2 0 1 0 0,2 0 0 0 0,0-1 0 0 0,2-1-1 0 0,1 0 1 0 0,32 40 0 0 0,-37-54 3 0 0,0-1-1 0 0,1-1 1 0 0,18 15 0 0 0,-23-22 5 0 0,-1 0 0 0 0,1-1 0 0 0,0 0 0 0 0,0 0 0 0 0,1-1 0 0 0,-1 0 0 0 0,1 0 0 0 0,0 0 0 0 0,10 1-1 0 0,-14-4-2 0 0,-1 0 0 0 0,0 0 0 0 0,1-1-1 0 0,-1 1 1 0 0,0-1 0 0 0,1 1 0 0 0,-1-1-1 0 0,0 0 1 0 0,0-1 0 0 0,0 1-1 0 0,0 0 1 0 0,0-1 0 0 0,0 0 0 0 0,0 0-1 0 0,-1 1 1 0 0,1-2 0 0 0,0 1-1 0 0,-1 0 1 0 0,0 0 0 0 0,1-1 0 0 0,2-5-1 0 0,6-5 51 0 0,-2-1-1 0 0,15-27 1 0 0,-24 40-64 0 0,9-18 35 0 0,-1 0-1 0 0,-1-1 0 0 0,7-29 1 0 0,-2 6-10 0 0,72-310 63 0 0,-28 102-80 0 0,9-32 32 0 0,-52 220 7 0 0,-2-1 1 0 0,-3 0-1 0 0,1-97 0 0 0,-11 138-18 0 0,0 1 0 0 0,-9-37 0 0 0,-1-4 48 0 0,-16-62 130 0 0,19 89-128 0 0,-31-88 184 0 0,14 48-117 0 0,-101-246 91 0 0,118 302-243 0 0,-1 1 0 0 0,-19-28 1 0 0,25 41-12 0 0,-1 0 0 0 0,1 0 0 0 0,-1 0 0 0 0,-1 1 0 0 0,1 0 0 0 0,-1 0 0 0 0,0 1 0 0 0,0-1 0 0 0,0 1 0 0 0,-1 0 0 0 0,-7-3 0 0 0,3 3-141 0 0,0 0 0 0 0,0 1 0 0 0,0 1 0 0 0,0 0 0 0 0,0 0 0 0 0,0 1 0 0 0,0 0 0 0 0,-1 1 0 0 0,1 0 0 0 0,0 1 0 0 0,-1 1 0 0 0,1-1 0 0 0,0 2 0 0 0,0 0 0 0 0,-20 7 0 0 0,-18 11-1220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38.194"/>
    </inkml:context>
    <inkml:brush xml:id="br0">
      <inkml:brushProperty name="width" value="0.05" units="cm"/>
      <inkml:brushProperty name="height" value="0.05" units="cm"/>
      <inkml:brushProperty name="color" value="#008C3A"/>
    </inkml:brush>
  </inkml:definitions>
  <inkml:trace contextRef="#ctx0" brushRef="#br0">201 0 1568 0 0,'-6'9'824'0'0,"0"-1"-1"0"0,0 0 0 0 0,-9 8 1 0 0,9-10-275 0 0,-1 1 0 0 0,1 1 0 0 0,1-1 0 0 0,-7 11 0 0 0,-26 38 3893 0 0,29-40-4017 0 0,1-1-1 0 0,0 1 1 0 0,1 1-1 0 0,1-1 1 0 0,1 1-1 0 0,1 0 1 0 0,0 1 0 0 0,-1 17-1 0 0,-7 90 14 0 0,7-79-400 0 0,2 16-15 0 0,2-37-22 0 0,-5 38 1 0 0,1-18 0 0 0,1 1 0 0 0,3-1 1 0 0,5 62-1 0 0,-1-37 34 0 0,-3-62-23 0 0,0-1 1 0 0,1 1-1 0 0,-1-1 1 0 0,2 1-1 0 0,-1-1 1 0 0,1 0-1 0 0,0 1 1 0 0,6 12-1 0 0,28 52 162 0 0,-34-68-154 0 0,0 1 1 0 0,1-1-1 0 0,-1 0 0 0 0,1 0 1 0 0,1 0-1 0 0,-1 0 0 0 0,0 0 1 0 0,1 0-1 0 0,0-1 0 0 0,0 0 1 0 0,0 0-1 0 0,0 0 0 0 0,0 0 1 0 0,1-1-1 0 0,-1 1 1 0 0,6 1-1 0 0,-6-2 2 0 0,0-1 0 0 0,0 0 0 0 0,0 0 0 0 0,1 0 0 0 0,-1 0 0 0 0,0-1 0 0 0,0 1 1 0 0,1-1-1 0 0,-1 0 0 0 0,0-1 0 0 0,1 1 0 0 0,-1-1 0 0 0,0 1 0 0 0,0-1 0 0 0,0-1 0 0 0,0 1 0 0 0,0-1 0 0 0,7-2 0 0 0,5-7 57 0 0,-1 0 0 0 0,0-1 0 0 0,0 0 0 0 0,-2-1 0 0 0,1-1 1 0 0,-2 0-1 0 0,1-1 0 0 0,-2 0 0 0 0,14-24 0 0 0,9-14 56 0 0,-3 0 0 0 0,-1-2 0 0 0,-4-2 0 0 0,22-64 0 0 0,30-83 93 0 0,-38 105-184 0 0,-38 95-41 0 0,10-26 32 0 0,15-60-1 0 0,-25 82-12 0 0,0 0 1 0 0,-1-1-1 0 0,0 1 1 0 0,-1-1-1 0 0,0 1 1 0 0,0-1-1 0 0,-1 1 1 0 0,0-1-1 0 0,0 1 1 0 0,-1 0-1 0 0,0-1 1 0 0,-5-12 0 0 0,4 15 7 0 0,0 0 1 0 0,0 1-1 0 0,-1 0 1 0 0,1 0 0 0 0,-1 0-1 0 0,0 0 1 0 0,-1 0 0 0 0,1 1-1 0 0,-1 0 1 0 0,0 0 0 0 0,0 0-1 0 0,-7-4 1 0 0,4 4-5 0 0,-1 0 0 0 0,1 1 0 0 0,-1 0 0 0 0,0 0 0 0 0,1 1 0 0 0,-1 0 0 0 0,-16-2 0 0 0,4 3-129 0 0,0 1 1 0 0,0 1-1 0 0,1 1 0 0 0,-1 1 1 0 0,0 1-1 0 0,-32 9 1 0 0,6-1-1329 0 0,-12 2-959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45.542"/>
    </inkml:context>
    <inkml:brush xml:id="br0">
      <inkml:brushProperty name="width" value="0.05" units="cm"/>
      <inkml:brushProperty name="height" value="0.05" units="cm"/>
      <inkml:brushProperty name="color" value="#008C3A"/>
    </inkml:brush>
  </inkml:definitions>
  <inkml:trace contextRef="#ctx0" brushRef="#br0">21 568 2320 0 0,'-1'0'798'0'0,"-1"0"0"0"0,1 0 0 0 0,-1 0-1 0 0,0 0 1 0 0,1 0 0 0 0,-1 1-1 0 0,1-1 1 0 0,-1 0 0 0 0,1 1-1 0 0,-1-1 1 0 0,-1 2 0 0 0,3-2-702 0 0,0 0 1 0 0,0 0-1 0 0,0 0 0 0 0,0 1 1 0 0,0-1-1 0 0,0 0 0 0 0,-1 0 1 0 0,1 0-1 0 0,0 1 0 0 0,0-1 1 0 0,0 0-1 0 0,0 0 0 0 0,0 0 1 0 0,0 1-1 0 0,0-1 0 0 0,0 0 1 0 0,0 0-1 0 0,0 0 0 0 0,0 1 1 0 0,0-1-1 0 0,0 0 0 0 0,1 0 1 0 0,-1 0-1 0 0,0 1 0 0 0,0-1 1 0 0,0 0-1 0 0,0 0 0 0 0,0 0 1 0 0,0 1-1 0 0,0-1 0 0 0,1 0 1 0 0,-1 0-1 0 0,0 0 0 0 0,0 1 1 0 0,16 11-1200 0 0,-7-6 1112 0 0,-5-3-3 0 0,0 0-1 0 0,0 0 0 0 0,1-1 0 0 0,-1 1 0 0 0,1-1 0 0 0,-1 0 0 0 0,1 0 0 0 0,0-1 0 0 0,0 1 1 0 0,0-1-1 0 0,0 0 0 0 0,0-1 0 0 0,6 1 0 0 0,36-2 48 0 0,55-2 647 0 0,118-18-1 0 0,-53 0 488 0 0,175 1-1 0 0,-29 11-50 0 0,-155-4-761 0 0,-53 4-182 0 0,560-29 499 0 0,-97 4-552 0 0,-318 22-148 0 0,32-2-9 0 0,221-12-53 0 0,-150 12 28 0 0,-29 2 14 0 0,-10 1 16 0 0,324 7 3 0 0,-122 9 182 0 0,-249-6-52 0 0,196-31 75 0 0,-183 7-109 0 0,489-51 37 0 0,-428 37-94 0 0,-148 15-30 0 0,111-10-3 0 0,425-29-28 0 0,-636 55 30 0 0,128-5-16 0 0,0-1 10 0 0,-177 10 4 0 0,211-16-21 0 0,504 8-19 0 0,-51 11 78 0 0,-143 3-3 0 0,225 11 108 0 0,-535 11-13 0 0,-52-4 9 0 0,-51-8-27 0 0,90 6 99 0 0,-185-15-157 0 0,262 2 292 0 0,-129-14-143 0 0,157-11 132 0 0,-116 5-165 0 0,-112 10-585 0 0,146-26-1 0 0,-238 27-725 0 0,-21 2-706 0 0,-4-4-920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3.003"/>
    </inkml:context>
    <inkml:brush xml:id="br0">
      <inkml:brushProperty name="width" value="0.05" units="cm"/>
      <inkml:brushProperty name="height" value="0.05" units="cm"/>
      <inkml:brushProperty name="color" value="#008C3A"/>
    </inkml:brush>
  </inkml:definitions>
  <inkml:trace contextRef="#ctx0" brushRef="#br0">1267 131 592 0 0,'-61'-3'1730'0'0,"43"1"-1578"0"0,-1 1-1 0 0,1 1 0 0 0,-22 2 0 0 0,-67 18 137 0 0,92-16-288 0 0,1 1 0 0 0,0 1 0 0 0,0 0 0 0 0,0 1 0 0 0,-14 9 0 0 0,12-6-15 0 0,1 0 1 0 0,0 1-1 0 0,0 1 0 0 0,1 0 0 0 0,-22 25 0 0 0,-43 76-150 0 0,51-75 100 0 0,1 2 0 0 0,-31 61 1 0 0,18-29-5 0 0,-57 106-76 0 0,-132 337-1 0 0,189-392 85 0 0,-42 216 0 0 0,70-279 46 0 0,-52 369-112 0 0,34-7 24 0 0,23-193 95 0 0,10-1 0 0 0,10 0-1 0 0,65 349 1 0 0,-47-433 5 0 0,6-2 0 0 0,6-1 0 0 0,7-2 0 0 0,106 209 0 0 0,-129-294-3 0 0,19 37-14 0 0,79 118 1 0 0,117 109 1 0 0,-165-229 18 0 0,124 113-1 0 0,11-27-1 0 0,-151-130-37 0 0,114 63 0 0 0,-137-89 15 0 0,2-1 0 0 0,0-1 0 0 0,1-3 0 0 0,56 13 0 0 0,-67-21 9 0 0,0-1-1 0 0,1-2 0 0 0,-1-1 1 0 0,1-2-1 0 0,-1-1 0 0 0,0-1 1 0 0,32-6-1 0 0,-17 0 18 0 0,1-2 0 0 0,-1-2 0 0 0,-1-3-1 0 0,56-24 1 0 0,-48 12 53 0 0,-2-2 0 0 0,0-2 0 0 0,62-51 0 0 0,-23 10 80 0 0,-33 29 9 0 0,-3-2 0 0 0,73-80 0 0 0,99-140 424 0 0,-155 179-271 0 0,-5-3-1 0 0,75-133 1 0 0,-74 115-56 0 0,69-126 311 0 0,80-261 569 0 0,-112 177-34 0 0,-77 216-365 0 0,16-125 1 0 0,-34 166-492 0 0,50-578 1372 0 0,-61 342-1099 0 0,-18-123 187 0 0,-29 4-78 0 0,36 308-485 0 0,-54-294 218 0 0,45 291-195 0 0,-5 2 1 0 0,-5 0 0 0 0,-4 3 0 0 0,-94-186-1 0 0,102 240-99 0 0,-3 1 0 0 0,-67-80-1 0 0,69 97-99 0 0,-2 1-1 0 0,-1 2 1 0 0,-1 2-1 0 0,-63-42 0 0 0,81 60 2 0 0,1 1 0 0 0,-2 1 0 0 0,1 0 0 0 0,-1 1 0 0 0,-19-6 0 0 0,-85-13-224 0 0,66 15 147 0 0,0 1-111 0 0,-1 2 0 0 0,1 2 0 0 0,-1 3 0 0 0,-69 4 0 0 0,7 12-350 0 0,-168 41 0 0 0,264-49 511 0 0,-59 12-553 0 0,-141 50 0 0 0,56 3-198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01.216"/>
    </inkml:context>
    <inkml:brush xml:id="br0">
      <inkml:brushProperty name="width" value="0.05" units="cm"/>
      <inkml:brushProperty name="height" value="0.05" units="cm"/>
      <inkml:brushProperty name="color" value="#008C3A"/>
    </inkml:brush>
  </inkml:definitions>
  <inkml:trace contextRef="#ctx0" brushRef="#br0">87 102 2401 0 0,'-2'-6'8068'0'0,"6"-1"-5229"0"0,9-6-2243 0 0,-10 10-505 0 0,0 1 0 0 0,0-1 0 0 0,0 0 0 0 0,0 0 0 0 0,5-7 0 0 0,5-6 501 0 0,-7 9-152 0 0,-9 8-1 0 0,-11 10-187 0 0,3-3-173 0 0,-7 1-48 0 0,-15 14-1 0 0,32-22-29 0 0,0 0 0 0 0,0 0 0 0 0,0-1 0 0 0,0 1 0 0 0,0-1 0 0 0,-1 1 0 0 0,1-1 0 0 0,0 1 0 0 0,0-1 0 0 0,-1 0 0 0 0,1 0 0 0 0,0 0 0 0 0,0 1 0 0 0,-1-1 0 0 0,1 0 0 0 0,0-1 0 0 0,0 1-1 0 0,-1 0 1 0 0,1 0 0 0 0,0 0 0 0 0,0-1 0 0 0,-1 1 0 0 0,1-1 0 0 0,0 1 0 0 0,0-1 0 0 0,-1 0 0 0 0,-8-3-15 0 0,10 4 1 0 0,-1 0 1 0 0,1 0-1 0 0,0-1 0 0 0,-1 1 1 0 0,1 0-1 0 0,0-1 0 0 0,-1 1 1 0 0,1 0-1 0 0,0-1 0 0 0,0 1 1 0 0,-1 0-1 0 0,1-1 0 0 0,0 1 1 0 0,0-1-1 0 0,0 1 0 0 0,-1 0 1 0 0,1-1-1 0 0,0 1 0 0 0,0-1 1 0 0,0 1-1 0 0,0-1 0 0 0,0 1 1 0 0,0 0-1 0 0,0-1 0 0 0,0 1 1 0 0,0-1-1 0 0,0 1 0 0 0,0-1 1 0 0,0 1-1 0 0,0-1 0 0 0,1 1 1 0 0,-1 0-1 0 0,0-1 0 0 0,0 1 1 0 0,0-1-1 0 0,1 1 1 0 0,-1 0-1 0 0,0-1 0 0 0,0 1 1 0 0,1 0-1 0 0,-1-1 0 0 0,0 1 1 0 0,1 0-1 0 0,-1-1 0 0 0,0 1 1 0 0,1 0-1 0 0,-1 0 0 0 0,1 0 1 0 0,-1-1-1 0 0,0 1 0 0 0,1 0 1 0 0,0 0-1 0 0,10-6-2 0 0,1 1 0 0 0,-1 1 0 0 0,14-3 0 0 0,-20 6 11 0 0,30-5-10 0 0,-32 5 23 0 0,1 1-1 0 0,0 0 1 0 0,-1-1 0 0 0,1 0-1 0 0,-1 0 1 0 0,6-2 0 0 0,18-2 72 0 0,-23 5-65 0 0,-1 0 0 0 0,0-1-1 0 0,0 1 1 0 0,1-1 0 0 0,-1 0-1 0 0,0 0 1 0 0,0 0 0 0 0,0 0 0 0 0,5-2-1 0 0,-6 1 36 0 0,1 1 0 0 0,0-1-1 0 0,0 1 1 0 0,0 0-1 0 0,0 0 1 0 0,0 0-1 0 0,0 1 1 0 0,0-1-1 0 0,0 1 1 0 0,1-1 0 0 0,-1 1-1 0 0,4 1 1 0 0,-3-1 272 0 0,-11-1-229 0 0,0 2 1 0 0,1-1 0 0 0,-1 1 0 0 0,0 0-1 0 0,1 0 1 0 0,-1 0 0 0 0,-11 5-1 0 0,-25 7 7 0 0,38-12-76 0 0,-17 3 9 0 0,0 1 1 0 0,-40 15-1 0 0,57-17-87 0 0,1 0-1 0 0,0 0 0 0 0,0 0 0 0 0,0 1 1 0 0,0 0-1 0 0,1-1 0 0 0,-1 1 0 0 0,-3 7 0 0 0,5-8-44 0 0,1-3 19 0 0,0 1 0 0 0,1 0 0 0 0,0 0 1 0 0,-1 0-1 0 0,1 0 0 0 0,0 0 0 0 0,-1 0 0 0 0,1 0 1 0 0,0 0-1 0 0,0 0 0 0 0,0 0 0 0 0,0 0 0 0 0,-1 0 1 0 0,2 0-1 0 0,-1 0 0 0 0,0 0 0 0 0,0 0 1 0 0,0 0-1 0 0,0-1 0 0 0,1 1 0 0 0,-1 0 0 0 0,0 0 1 0 0,1 0-1 0 0,-1 0 0 0 0,2 1 0 0 0,5 6-1441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0.377"/>
    </inkml:context>
    <inkml:brush xml:id="br0">
      <inkml:brushProperty name="width" value="0.05" units="cm"/>
      <inkml:brushProperty name="height" value="0.05" units="cm"/>
      <inkml:brushProperty name="color" value="#008C3A"/>
    </inkml:brush>
  </inkml:definitions>
  <inkml:trace contextRef="#ctx0" brushRef="#br0">28 344 504 0 0,'-19'16'2630'0'0,"11"-7"-619"0"0,10-20 2295 0 0,1 5-4057 0 0,2-1 1 0 0,-1 1-1 0 0,1 1 0 0 0,0-1 0 0 0,9-8 0 0 0,0 1 86 0 0,-1-2 233 0 0,-7 10-17 0 0,-1-1 0 0 0,-1 0 0 0 0,9-12-1 0 0,0 5 11 0 0,-12 12-503 0 0,0 0 0 0 0,1 0-1 0 0,-1 0 1 0 0,0 0 0 0 0,1-1-1 0 0,-1 1 1 0 0,0 0-1 0 0,0-1 1 0 0,0 1 0 0 0,0-1-1 0 0,0 1 1 0 0,-1-1 0 0 0,1 1-1 0 0,1-4 1 0 0,-2 3 19 0 0,1 0 1 0 0,0 0-1 0 0,0 0 1 0 0,1 0-1 0 0,-1 0 1 0 0,0 0-1 0 0,1 0 1 0 0,-1 0-1 0 0,1 0 0 0 0,-1 1 1 0 0,1-1-1 0 0,0 1 1 0 0,0-1-1 0 0,0 1 1 0 0,0-1-1 0 0,0 1 0 0 0,2-1 1 0 0,1 0 43 0 0,0-1 1 0 0,1 1-1 0 0,-1 0 1 0 0,0 1-1 0 0,1 0 1 0 0,9-2-1 0 0,-10 2-61 0 0,0 0 0 0 0,0-1 0 0 0,-1 0 0 0 0,1 0 0 0 0,0 0 0 0 0,-1-1 0 0 0,1 1 0 0 0,-1-1 0 0 0,0 0 0 0 0,0 0 0 0 0,7-7 0 0 0,-5 4 57 0 0,0 1 0 0 0,1 0 0 0 0,13-8 1 0 0,4 1 143 0 0,29-14 100 0 0,-48 24-334 0 0,0 1 0 0 0,0-1 0 0 0,0 1 0 0 0,0 0 0 0 0,0 0 0 0 0,0 1 0 0 0,0-1 0 0 0,0 1 0 0 0,6 1 0 0 0,-11-1-27 0 0,18 5 193 0 0,-12 14 79 0 0,-5-15-272 0 0,0 1 0 0 0,0 0 0 0 0,1 0 0 0 0,-1 0 0 0 0,1-1 0 0 0,0 1 0 0 0,1-1 0 0 0,-1 1 0 0 0,1-1 0 0 0,0 0-1 0 0,0 0 1 0 0,5 5 0 0 0,0 2-1 0 0,-4-7-2 0 0,-1-1 0 0 0,1 1 1 0 0,0-1-1 0 0,0 0 0 0 0,0 0 0 0 0,1 0 1 0 0,-1 0-1 0 0,0-1 0 0 0,1 0 1 0 0,0 0-1 0 0,5 2 0 0 0,-8-3 1 0 0,-2-1 2 0 0,5 1-2 0 0,-1-2 1 0 0,2-1 1 0 0,1-1-1 0 0,4-3-413 0 0,35-17 1131 0 0,-24 11-965 0 0,-5 2-518 0 0,-4 2-243 0 0,-4 3 91 0 0,7-5-1113 0 0,-1 0-399 0 0,-4 4 456 0 0,7-7-2009 0 0,-2 3 2665 0 0,11-9-198 0 0,4-3 406 0 0,18-13-149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2T17:16:11.394"/>
    </inkml:context>
    <inkml:brush xml:id="br0">
      <inkml:brushProperty name="width" value="0.05" units="cm"/>
      <inkml:brushProperty name="height" value="0.05" units="cm"/>
      <inkml:brushProperty name="color" value="#008C3A"/>
    </inkml:brush>
  </inkml:definitions>
  <inkml:trace contextRef="#ctx0" brushRef="#br0">21 1344 6305,'-4'4'8050,"-5"-4"-4242,1-2-2024,8 2-1754,1 0-1,-1 0 1,0 0 0,0 0 0,0 0 0,0 0-1,0 0 1,0 0 0,0 0 0,0 0-1,0 0 1,0 0 60,0 0-61,0 0 1,0 0 0,0 0 0,0 0 0,0 0-1,0 0 1,0 0 0,0 0 0,0 0 0,0 0-1,0-1 1,0 1 0,0 0 0,0 0 0,0 0-1,0 0 1,0 0 0,0 0 0,0 0 0,0 0-1,0 0 1,0 0 0,0 0 0,0 0 0,0 0-1,0 0 1,0 0 0,0 0 0,0 0 0,0 0-1,0 0 1,0 0 0,0 0 0,0-1 0,0 1-1,0 0 1,0 0 0,0 0 0,0 0 0,0 0-1,0 0 1,0 0 0,0 0 0,47-13 196,-24 7-134,0-1-1,26-12 1,-7 1 27,-2-2-1,0-1 1,-1-2 0,-2-2 0,51-43-1,13-14-30,3-3-32,-45 34-22,2 2 0,70-41 0,-81 52-16,-38 28-12,1 0-1,0 1 0,28-14 1,-9 4-3,-22 12 2,-1 2 1,1-1 0,0 2 0,0-1 0,13-3 0,9-1 3,34-13-1,-25 8-6,-13 10-4,-24 4 1,-1 0 0,0-1 0,0 1 1,1 0-1,-1-1 0,6-2 0,-4 1-1,1 1 0,-1 0-1,0 0 1,1 0 0,-1 0 0,1 1 0,-1 0-1,1 0 1,-1 0 0,1 1 0,-1 0 0,1 0-1,8 3 1,19-2 1,-25-1 1,-1-1 0,1 1 0,-1-1 0,1-1-1,0 1 1,-1-1 0,8-2 0,-9 2 0,4-2-5,-10-1 47,-19-8 72,0 3-103,6 1-1,-8-5 24,-1 2-1,-30-13 0,40 20-14,1-2 1,-17-9-1,-11-6 27,36 20-45,-15-7 53,0-1-1,0 0 1,1-1-1,-24-19 1,39 28-49,-19-17 185,0-1 0,1-1 0,-29-36-1,3 2 178,45 52-356,0 1 0,0-1 0,0 1 0,0-1 0,1 1 0,-1-1 0,1 1 0,-1-1 0,1 0 0,0-1 0,-1 2-10,1 1 0,0-1 0,0 1 0,0 0 0,0-1 0,0 1 0,0-1 0,0 1 0,0 0 0,0-1 0,0 1 0,0-1 0,0 1 0,0 0 0,0-1 0,0 1 0,0-1 0,1 1 0,-1 0 0,0-1 0,0 1 0,0 0 0,1-1 0,-1 1 0,0 0 0,0-1 0,1 1 0,-1 0 0,0-1 1,1 1-1,-1 0 0,0 0 0,1 0 0,-1-1 0,0 1 0,1 0 0,10-1-9,-1 0 1,0-1 0,0-1 0,0 1 0,0-1-1,17-9 1,19-4-37,65-25-18,-67 24 72,47-13-1,-40 14 15,-36 11-7,0 0-1,1 0 0,0 2 0,-1 0 0,1 1 1,18-1-1,-33 3-19,1 0 0,-1 0 0,1 0 0,-1 0 0,1 0-1,-1 0 1,1 1 0,-1-1 0,0 0 0,1 1 0,-1-1 0,1 1 0,-1 0 0,0-1 0,1 1 0,-1 0 0,0 0 0,0 0 0,0 0 0,1 0 0,-1 0 0,0 0 0,0 0 0,-1 0 0,1 0 0,0 1 0,0-1 0,0 0 0,-1 1-1,1-1 1,-1 0 0,1 1 0,-1-1 0,0 1 0,1-1 0,-1 1 0,0-1 0,0 1 0,0-1 0,0 1 0,0-1 0,0 1 0,-1-1 0,1 1 0,0-1 0,-2 3 0,-1 5-40,-1 1 0,0-1 0,-1 0 0,1 0 0,-12 14 1,-152 178-633,4-7-200,135-154 517,-101 147-2673,86-117 595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1:50.755"/>
    </inkml:context>
    <inkml:brush xml:id="br0">
      <inkml:brushProperty name="width" value="0.05" units="cm"/>
      <inkml:brushProperty name="height" value="0.05" units="cm"/>
      <inkml:brushProperty name="color" value="#008C3A"/>
    </inkml:brush>
  </inkml:definitions>
  <inkml:trace contextRef="#ctx0" brushRef="#br0">278 1 1760 0 0,'1'11'1648'0'0,"-2"-12"-1756"0"0,-7-6 2703 0 0,-5 4 3651 0 0,12 3-6215 0 0,-1 1-1 0 0,1-1 0 0 0,0 0 0 0 0,0 1 0 0 0,-1-1 1 0 0,1 1-1 0 0,0 0 0 0 0,0-1 0 0 0,0 1 1 0 0,0 0-1 0 0,0-1 0 0 0,0 1 0 0 0,0 0 1 0 0,0 0-1 0 0,0 0 0 0 0,0 0 0 0 0,1 0 1 0 0,-1 0-1 0 0,0 0 0 0 0,1 0 0 0 0,-1 1 1 0 0,1-1-1 0 0,-2 2 0 0 0,-14 22 166 0 0,-6 6 207 0 0,-28 50-1 0 0,10 16 849 0 0,40-94-1201 0 0,-1-1 0 0 0,0 0 0 0 0,1 0 0 0 0,-1 1-1 0 0,1-1 1 0 0,0 0 0 0 0,-1 1 0 0 0,1-1 0 0 0,0 0-1 0 0,1 5 1 0 0,-1-5 0 0 0,1 1-1 0 0,-1-1 0 0 0,0 0 0 0 0,0 1 0 0 0,0-1 1 0 0,-1 1-1 0 0,1-1 0 0 0,-1 0 0 0 0,1 1 1 0 0,-2 2-1 0 0,-2 2 46 0 0,2-3-26 0 0,0 0 1 0 0,1 0 0 0 0,-1-1 0 0 0,1 1 0 0 0,0 0-1 0 0,0 0 1 0 0,0 0 0 0 0,0 1 0 0 0,1-1-1 0 0,-1 0 1 0 0,1 8 0 0 0,1-5 11 0 0,0 0 0 0 0,0 0 0 0 0,1 0 0 0 0,3 11 0 0 0,-2-11-17 0 0,-1 0 0 0 0,-1 0 0 0 0,1 0 0 0 0,0 11 0 0 0,-2 193 623 0 0,-8-151-658 0 0,3-38-22 0 0,-2 42 0 0 0,7 114 25 0 0,0-165-26 0 0,-1 0-1 0 0,-1 0 1 0 0,-4 15 0 0 0,3-14 0 0 0,0 0 1 0 0,1 0 0 0 0,0 19-1 0 0,2 219 72 0 0,-2-216-70 0 0,0 0 1 0 0,-9 37 0 0 0,3-18 1 0 0,2-22-2 0 0,2-8 1 0 0,0 1 0 0 0,1 28-1 0 0,2-30 22 0 0,-8 37-1 0 0,5-37 26 0 0,-2 37-1 0 0,6 104 213 0 0,-1-132-204 0 0,0-14-1 0 0,1 0-1 0 0,1 0 0 0 0,4 29 0 0 0,28 105 137 0 0,-30-113-169 0 0,0 3-14 0 0,30 148-13 0 0,-26-129-2 0 0,-1-22 2 0 0,4 70-1 0 0,-9-91 4 0 0,0-1 1 0 0,7 34-1 0 0,-1-13 3 0 0,-1 34 12 0 0,7-11 1 0 0,-6-6 14 0 0,0-26-13 0 0,-4-22-13 0 0,-1-1 1 0 0,-1 1-1 0 0,1 0 0 0 0,-1 13 0 0 0,0-6 13 0 0,1 0 1 0 0,0 0-1 0 0,1 0 0 0 0,6 17 1 0 0,-3-6 16 0 0,-4-21-28 0 0,0 1 0 0 0,0-1 0 0 0,1 1 0 0 0,0-1 0 0 0,3 6 0 0 0,-1-3 16 0 0,-1-1 1 0 0,1 1-1 0 0,3 13 1 0 0,12 51 74 0 0,-7-45-62 0 0,-9-11-20 0 0,-3-11-16 0 0,1 0 1 0 0,-1 0-1 0 0,1 0 0 0 0,0 0 1 0 0,0-1-1 0 0,0 1 1 0 0,4 4-1 0 0,-1 2-1 0 0,0 0 0 0 0,-1 1 0 0 0,0-1 0 0 0,4 21 0 0 0,2 3-1 0 0,1 4-2 0 0,-11-34 0 0 0,1-1 0 0 0,1 0 0 0 0,-1 0 0 0 0,1 0 0 0 0,-1 0 0 0 0,1 0 0 0 0,4 5 0 0 0,70 97 0 0 0,22 32 0 0 0,-75-105 0 0 0,-4-17 2 0 0,-16-13-1 0 0,1 0 0 0 0,-1-1 1 0 0,0 1-1 0 0,0 0 0 0 0,0 1 0 0 0,-1-1 0 0 0,1 0 0 0 0,-1 1 1 0 0,0 0-1 0 0,4 7 0 0 0,-1 0 4 0 0,-1-1 0 0 0,2 0 0 0 0,0 0 0 0 0,0 0 0 0 0,12 13 0 0 0,0 2 14 0 0,-5-3 23 0 0,19 40-1 0 0,-15-26-21 0 0,0-16-12 0 0,-4-5-6 0 0,-9-10-7 0 0,0-1 0 0 0,0 1 0 0 0,0-1 1 0 0,1 0-1 0 0,-1 0 0 0 0,1 0 0 0 0,0-1 1 0 0,8 5-1 0 0,8-2-14 0 0,-9-2-5 0 0,0 0 0 0 0,18 8 0 0 0,69 41-65 0 0,-59-47 78 0 0,-24 9 6 0 0,-14-12 3 0 0,0-1 0 0 0,0 1 1 0 0,1-1-1 0 0,-1 1 0 0 0,1-1 0 0 0,0 0 1 0 0,0 0-1 0 0,0 0 0 0 0,4 2 0 0 0,-1-1-1 0 0,1 0-1 0 0,0-1 0 0 0,0 0 0 0 0,0 0 0 0 0,0-1 0 0 0,1 1 0 0 0,-1-2 1 0 0,9 1-1 0 0,121-1-130 0 0,-134 0 131 0 0,0 0 1 0 0,0-1-1 0 0,0 1 0 0 0,-1-1 0 0 0,1 1 0 0 0,0-1 0 0 0,0 0 1 0 0,-1 0-1 0 0,1-1 0 0 0,4-1 0 0 0,20-10-19 0 0,-23 12 21 0 0,-1 0-1 0 0,1-1 1 0 0,-1 0 0 0 0,0 1-1 0 0,1-1 1 0 0,-1-1 0 0 0,3-1-1 0 0,4-13-4 0 0,26-6 6 0 0,-31 19 1 0 0,0 0 1 0 0,1 0 0 0 0,-1 0 0 0 0,9-4 0 0 0,-10 6-1 0 0,-1 1 0 0 0,1-1 0 0 0,-1 0 0 0 0,0-1 0 0 0,0 1 1 0 0,0 0-1 0 0,0-1 0 0 0,0 0 0 0 0,-1 1 0 0 0,1-1 0 0 0,-1 0 1 0 0,3-4-1 0 0,0-6 8 0 0,-4 11-8 0 0,0 0-1 0 0,-1 0 1 0 0,1 1 0 0 0,0-1 0 0 0,0 0 0 0 0,0 0 0 0 0,0 1 0 0 0,0-1-1 0 0,1 1 1 0 0,-1-1 0 0 0,1 1 0 0 0,-1 0 0 0 0,0-1 0 0 0,1 1-1 0 0,2-2 1 0 0,6-3 2 0 0,0 0-1 0 0,1-1 0 0 0,-1 0 0 0 0,-1-1 0 0 0,1 0 0 0 0,-1-1 0 0 0,-1 0 0 0 0,11-13 0 0 0,40-68 43 0 0,-42 70-32 0 0,-15 18-10 0 0,0 0-1 0 0,0 0 0 0 0,0 0 0 0 0,0 0 0 0 0,0-1 0 0 0,-1 1 0 0 0,1-1 0 0 0,-1 1 0 0 0,2-5 0 0 0,1-8 8 0 0,-2 10-6 0 0,-1-1-1 0 0,1 2 1 0 0,-1-1 0 0 0,1 0 0 0 0,1 0-1 0 0,-1 1 1 0 0,4-6 0 0 0,6-17 12 0 0,-1-2 8 0 0,-3 14-1 0 0,-1-1 0 0 0,10-32 0 0 0,-11 12 2 0 0,7 10 1 0 0,-6-7 3 0 0,0 14-11 0 0,-5 15-15 0 0,-1 0 1 0 0,1-1 0 0 0,-1 1-1 0 0,0 0 1 0 0,0-1 0 0 0,-1 1-1 0 0,1 0 1 0 0,-1-6 0 0 0,1 1 3 0 0,0 1 0 0 0,0-1 1 0 0,0 0-1 0 0,1 1 0 0 0,1-1 0 0 0,3-7 1 0 0,-4 10-5 0 0,-1 2 1 0 0,0-1 0 0 0,0 1 0 0 0,0 0-1 0 0,-1-1 1 0 0,1 1 0 0 0,-1-1 0 0 0,0 1-1 0 0,-1-8 1 0 0,0-3 4 0 0,3-31 16 0 0,-1 29-18 0 0,-1-1 0 0 0,0 1 0 0 0,-1-1 0 0 0,-4-24 0 0 0,3 35-4 0 0,-2-5 2 0 0,1 0 0 0 0,1 0-1 0 0,0 0 1 0 0,0 0 0 0 0,1 0-1 0 0,0 0 1 0 0,1-1-1 0 0,4-22 1 0 0,1 15 10 0 0,-2 12-6 0 0,-1-1 0 0 0,0 1 0 0 0,0 0 1 0 0,-1-1-1 0 0,0-8 0 0 0,-1-356 421 0 0,0 361-421 0 0,-1 0-1 0 0,-1 1 1 0 0,0-1-1 0 0,-3-11 1 0 0,2 12-1 0 0,1 0-1 0 0,0-1 1 0 0,1 1-1 0 0,-1-13 1 0 0,2 9-3 0 0,-1 0 0 0 0,-1 0 0 0 0,-4-17 0 0 0,2 17 4 0 0,2-1 1 0 0,0 0-1 0 0,0-19 0 0 0,2 16-2 0 0,0 2 0 0 0,0 0 0 0 0,-4-23 0 0 0,-3 11 1 0 0,4 21-3 0 0,1 0 0 0 0,1 1-1 0 0,0-1 1 0 0,-1-14 0 0 0,1 11 4 0 0,0 1-1 0 0,0-1 1 0 0,-5-16 0 0 0,3 17-2 0 0,1-1 0 0 0,0 1 1 0 0,0-18-1 0 0,2 9-3 0 0,0 9 1 0 0,1 0-1 0 0,-2 1 1 0 0,0-1-1 0 0,-2-11 1 0 0,-3 0-2 0 0,4 14-1 0 0,0-1 1 0 0,0 0-1 0 0,0 0 0 0 0,1 0 0 0 0,0-10 0 0 0,0 8-1 0 0,0 1 1 0 0,0-1-1 0 0,-1 0 0 0 0,-3-10 0 0 0,2 10-1 0 0,1 1 0 0 0,0-1 0 0 0,1 1-1 0 0,-1-12 1 0 0,2 13 1 0 0,-1 0 1 0 0,0 0-1 0 0,0 0 0 0 0,-5-13 1 0 0,-1-9 5 0 0,0-19 9 0 0,-6 19 1 0 0,6 5-5 0 0,6 19-7 0 0,0 0-1 0 0,-1 0 1 0 0,1 1-1 0 0,-2-1 1 0 0,1 1-1 0 0,-4-8 1 0 0,1 4 5 0 0,0 1 1 0 0,1-1 0 0 0,1 0 0 0 0,-1-1-1 0 0,1 1 1 0 0,-3-19 0 0 0,4 18-4 0 0,0 1 1 0 0,0-1 0 0 0,-1 1-1 0 0,-1 0 1 0 0,1 0 0 0 0,-10-16-1 0 0,5 12-1 0 0,2 0 0 0 0,-1-1-1 0 0,2 1 1 0 0,0-1 0 0 0,1 0-1 0 0,-3-17 1 0 0,6 28-4 0 0,-3-9 1 0 0,-1 0-1 0 0,1 1 1 0 0,-2 0 0 0 0,-11-19 0 0 0,11 20 2 0 0,0-1-1 0 0,2 0 1 0 0,-1 0-1 0 0,1 0 1 0 0,1 0-1 0 0,-4-23 1 0 0,4 20 1 0 0,0 0 1 0 0,-1 0-1 0 0,-11-26 1 0 0,-6-4 5 0 0,4 8 3 0 0,-24-37-1 0 0,2 27-5 0 0,25 24-7 0 0,2-1-1 0 0,-18-44 1 0 0,29 63-1 0 0,0 0 0 0 0,0 0 1 0 0,0 0-1 0 0,0-1 1 0 0,1 1-1 0 0,0 0 0 0 0,0-5 1 0 0,-2-13 5 0 0,-11-4 9 0 0,-2-39 7 0 0,5 15-4 0 0,6 34-4 0 0,-1 0 0 0 0,0 1 0 0 0,-2-1 0 0 0,-8-15 0 0 0,-44-55 52 0 0,46 58-47 0 0,11 23-13 0 0,0-1 0 0 0,-1 1 1 0 0,1-1-1 0 0,-1 1 0 0 0,0 0 1 0 0,0 0-1 0 0,-6-5 0 0 0,0 1 4 0 0,6 7-8 0 0,0-1 1 0 0,0 1 0 0 0,1-1-1 0 0,-1 0 1 0 0,1 0 0 0 0,0 0-1 0 0,-1 0 1 0 0,1-1-1 0 0,-2-4 1 0 0,0-8 7 0 0,4 13-7 0 0,-1 0 0 0 0,0 0 0 0 0,1 0 0 0 0,-1 0 0 0 0,0 1 0 0 0,0-1 0 0 0,-1 0 0 0 0,1 0 0 0 0,-1 1 0 0 0,1-1 0 0 0,-1 1 0 0 0,0 0 0 0 0,-2-3 0 0 0,-5-4 7 0 0,6 7-8 0 0,0-1 1 0 0,0 1 0 0 0,1-1-1 0 0,-1 0 1 0 0,1 0 0 0 0,-1 0-1 0 0,1 0 1 0 0,0 0-1 0 0,-2-6 1 0 0,1-6 7 0 0,3 13-8 0 0,-1 0 0 0 0,1 0-1 0 0,0 0 1 0 0,0 0 0 0 0,-1 0 0 0 0,1 0-1 0 0,-1 1 1 0 0,0-1 0 0 0,1 0 0 0 0,-1 0-1 0 0,0 1 1 0 0,0-1 0 0 0,0 0 0 0 0,0 1-1 0 0,-1-1 1 0 0,1 1 0 0 0,0-1 0 0 0,-1 1-1 0 0,1 0 1 0 0,-3-2 0 0 0,-5-2 9 0 0,6 4-6 0 0,-1 0 0 0 0,1-1 0 0 0,-1 0 0 0 0,1 0 0 0 0,0 0 0 0 0,0 0 0 0 0,0 0 0 0 0,0-1 0 0 0,0 1 0 0 0,0-1 0 0 0,0 0 0 0 0,1 0 0 0 0,0 0 0 0 0,-3-4 0 0 0,-1-7 19 0 0,6 13-21 0 0,-1-1-1 0 0,1 1 1 0 0,-1-1-1 0 0,1 1 1 0 0,-1 0-1 0 0,0-1 0 0 0,0 1 1 0 0,1 0-1 0 0,-1 0 1 0 0,0 0-1 0 0,0-1 1 0 0,0 1-1 0 0,0 0 1 0 0,0 0-1 0 0,-1 0 1 0 0,1 1-1 0 0,-2-2 0 0 0,-76-36 157 0 0,74 36-151 0 0,0 1 1 0 0,0 0-1 0 0,-1 0 0 0 0,1 0 1 0 0,0 1-1 0 0,0 0 0 0 0,0 0 1 0 0,-1 0-1 0 0,-4 1 0 0 0,-11 0 17 0 0,-18-1 2 0 0,0-4-19 0 0,24-4-9 0 0,14 7 1 0 0,-1 0-1 0 0,1 1 0 0 0,0-1 0 0 0,0 0 0 0 0,-1 0 0 0 0,1 1 1 0 0,0-1-1 0 0,-1 1 0 0 0,1-1 0 0 0,0 1 0 0 0,-1 0 0 0 0,1 0 1 0 0,-1-1-1 0 0,1 1 0 0 0,0 0 0 0 0,-3 0 0 0 0,-72 0-49 0 0,72 0 45 0 0,0 1 0 0 0,0-1 1 0 0,0 1-1 0 0,0-1 0 0 0,0 1 1 0 0,0 0-1 0 0,0 0 0 0 0,0 1 1 0 0,-6 2-1 0 0,-3 2-11 0 0,-53 20-179 0 0,56-22 152 0 0,0 1 1 0 0,0 1-1 0 0,0-1 0 0 0,0 1 1 0 0,1 1-1 0 0,0 0 0 0 0,1 0 1 0 0,0 1-1 0 0,0 0 0 0 0,0 0 1 0 0,-7 12-1 0 0,8-11-36 0 0,-1 1 1 0 0,1-1-1 0 0,-10 7 1 0 0,10-10 30 0 0,1 1 1 0 0,0-1 0 0 0,1 1 0 0 0,-7 9-1 0 0,-6 25-138 0 0,14-30 72 0 0,-1 0 1 0 0,-10 18-1 0 0,9-21 19 0 0,2-3-53 0 0,1 0-1 0 0,-1-1 1 0 0,1 1-1 0 0,0 0 1 0 0,0 1-1 0 0,1-1 1 0 0,0 0-1 0 0,0 1 1 0 0,0 0-1 0 0,0-1 1 0 0,1 1-1 0 0,0 0 1 0 0,0 0-1 0 0,1 0 1 0 0,-1 7-1 0 0,1 26-1989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6.553"/>
    </inkml:context>
    <inkml:brush xml:id="br0">
      <inkml:brushProperty name="width" value="0.05" units="cm"/>
      <inkml:brushProperty name="height" value="0.05" units="cm"/>
      <inkml:brushProperty name="color" value="#008C3A"/>
    </inkml:brush>
  </inkml:definitions>
  <inkml:trace contextRef="#ctx0" brushRef="#br0">714 0 2545 0 0,'-47'6'4003'0'0,"-66"5"4612"0"0,9-9-6310 0 0,66 1-2106 0 0,30-2-181 0 0,-1 0-1 0 0,1 0 0 0 0,-1-1 0 0 0,-9-1 0 0 0,4 0 5 0 0,1 0 1 0 0,-1 1-1 0 0,1 1 0 0 0,0 0 0 0 0,-14 3 0 0 0,25-4-24 0 0,-139 27 89 0 0,133-24-89 0 0,1 0 1 0 0,-1 0 0 0 0,1 1 0 0 0,0 0 0 0 0,-13 10 0 0 0,-3 1-11 0 0,21-13-4 0 0,-1 0 1 0 0,0 0 0 0 0,1 0-1 0 0,0 0 1 0 0,-1 1 0 0 0,1-1-1 0 0,0 1 1 0 0,0-1 0 0 0,1 1-1 0 0,-4 5 1 0 0,-7 10-99 0 0,11-17 113 0 0,1-1 0 0 0,0 0 0 0 0,-1 1 0 0 0,1-1-1 0 0,0 1 1 0 0,-1-1 0 0 0,1 1 0 0 0,0-1 0 0 0,0 0 0 0 0,0 1 0 0 0,-1-1-1 0 0,1 1 1 0 0,0-1 0 0 0,0 1 0 0 0,0-1 0 0 0,0 1 0 0 0,0-1 0 0 0,0 1-1 0 0,0-1 1 0 0,0 1 0 0 0,0-1 0 0 0,0 1 0 0 0,0-1 0 0 0,0 1-1 0 0,1-1 1 0 0,-1 1 0 0 0,0-1 0 0 0,0 1 0 0 0,0-1 0 0 0,1 1 0 0 0,-1-1-1 0 0,0 1 1 0 0,1-1 0 0 0,-1 0 0 0 0,0 1 0 0 0,1-1 0 0 0,-1 0 0 0 0,0 1-1 0 0,1-1 1 0 0,-1 0 0 0 0,1 1 0 0 0,-1-1 0 0 0,0 0 0 0 0,1 0 0 0 0,-1 0-1 0 0,1 1 1 0 0,-1-1 0 0 0,1 0 0 0 0,-1 0 0 0 0,1 0 0 0 0,-1 0 0 0 0,1 0-1 0 0,28 8 179 0 0,66 16 443 0 0,-81-21-555 0 0,1 1-1 0 0,-1 0 1 0 0,0 1-1 0 0,0 1 1 0 0,-1 0-1 0 0,1 0 1 0 0,17 13-1 0 0,78 40 194 0 0,-9 20-132 0 0,-64-48-123 0 0,-20-16 11 0 0,-2 1 1 0 0,1 0-1 0 0,-2 1 0 0 0,0 0 0 0 0,-1 1 1 0 0,14 28-1 0 0,-18-32 6 0 0,2 7 90 0 0,0 0 0 0 0,-2 1-1 0 0,0 0 1 0 0,-1 0 0 0 0,-2 0 0 0 0,5 31-1 0 0,-8-38 49 0 0,-1 0 0 0 0,0 0 0 0 0,-1 0 0 0 0,0 0 0 0 0,-2-1 1 0 0,0 1-1 0 0,-5 21 0 0 0,2-26-66 0 0,-1 0 0 0 0,-1-1 0 0 0,0 0 0 0 0,0 0 0 0 0,0 0 1 0 0,-1-1-1 0 0,-1 0 0 0 0,-12 10 0 0 0,13-12-51 0 0,0 0 0 0 0,0 0 0 0 0,0 0-1 0 0,-1-1 1 0 0,1 0 0 0 0,-1-1 0 0 0,-1 0 0 0 0,1 0-1 0 0,-12 2 1 0 0,-93 19 182 0 0,99-22-353 0 0,0 0-1 0 0,-1-1 1 0 0,1-1-1 0 0,-1-1 1 0 0,1 0 0 0 0,-1-1-1 0 0,1 0 1 0 0,-1-1 0 0 0,1-1-1 0 0,0 0 1 0 0,-27-11 0 0 0,33 10-188 0 0,2 0 1 0 0,-1 0 0 0 0,0-1 0 0 0,1 0-1 0 0,0-1 1 0 0,0 0 0 0 0,1 0 0 0 0,-1 0-1 0 0,-8-12 1 0 0,1 2-847 0 0,-3-6-1150 0 0,4-4-621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2.269"/>
    </inkml:context>
    <inkml:brush xml:id="br0">
      <inkml:brushProperty name="width" value="0.05" units="cm"/>
      <inkml:brushProperty name="height" value="0.05" units="cm"/>
      <inkml:brushProperty name="color" value="#008C3A"/>
    </inkml:brush>
  </inkml:definitions>
  <inkml:trace contextRef="#ctx0" brushRef="#br0">362 64 2929 0 0,'0'0'222'0'0,"1"0"0"0"0,-1 0 0 0 0,1 0 0 0 0,-1-1 0 0 0,1 1 0 0 0,-1 0 0 0 0,1 0 0 0 0,-1-1 0 0 0,0 1 0 0 0,1 0 0 0 0,-1-1 0 0 0,1 1 0 0 0,-1-1 1 0 0,0 1-1 0 0,1 0 0 0 0,-1-1 0 0 0,0 1 0 0 0,0-1 0 0 0,1 1 0 0 0,-1-1 0 0 0,0 1 0 0 0,0-1 0 0 0,0 1 0 0 0,0-1 0 0 0,0 1 0 0 0,1-1 0 0 0,-1 1 0 0 0,0-1 1 0 0,0 1-1 0 0,0-1 0 0 0,0 1 0 0 0,-1-1 0 0 0,1 1 0 0 0,0-1 0 0 0,0 1 0 0 0,0-1 0 0 0,0 1 0 0 0,0-1 0 0 0,-1 1 0 0 0,1-1 0 0 0,0 1 0 0 0,0-1 0 0 0,-1 0 1 0 0,-1-1 90 0 0,-1-1 0 0 0,1 1 1 0 0,-1 0-1 0 0,0 0 1 0 0,1 0-1 0 0,-1 0 1 0 0,-5-2-1 0 0,-6-3-433 0 0,1 1-1 0 0,-18-5 1 0 0,26 10 132 0 0,0 1 1 0 0,0 0 0 0 0,0 0-1 0 0,0 0 1 0 0,1 1 0 0 0,-1-1-1 0 0,0 1 1 0 0,0 0-1 0 0,0 1 1 0 0,0-1 0 0 0,-8 5-1 0 0,4-2 32 0 0,2-2 75 0 0,0 2 1 0 0,0-1 0 0 0,0 1-1 0 0,1 0 1 0 0,-1 0 0 0 0,1 1 0 0 0,0 0-1 0 0,0 0 1 0 0,1 0 0 0 0,0 1-1 0 0,0-1 1 0 0,0 1 0 0 0,0 1-1 0 0,1-1 1 0 0,-6 13 0 0 0,-1 5 518 0 0,2 0 0 0 0,0 1 0 0 0,-6 32 0 0 0,7-24-231 0 0,1-2 34 0 0,2 0 1 0 0,-2 48-1 0 0,-1 10 85 0 0,-7 74 136 0 0,8-69-372 0 0,6-79-259 0 0,-3 15 36 0 0,2 0-1 0 0,1 1 1 0 0,1 0-1 0 0,7 50 1 0 0,-4-72-60 0 0,0 0 1 0 0,0 1-1 0 0,0-1 0 0 0,1 0 1 0 0,1-1-1 0 0,0 1 1 0 0,5 7-1 0 0,-8-13-85 0 0,-1-1 0 0 0,1 0 0 0 0,0 1 0 0 0,0-1 0 0 0,0 0 0 0 0,0 0 0 0 0,0 0 0 0 0,1 0 0 0 0,-1 0 0 0 0,0-1 0 0 0,1 1 0 0 0,-1-1 0 0 0,1 1 0 0 0,0-1 0 0 0,0 0 0 0 0,-1 0 0 0 0,1 0 0 0 0,0-1 0 0 0,0 1 0 0 0,0-1 0 0 0,0 1 0 0 0,0-1 0 0 0,0 0 0 0 0,0 0 1 0 0,5-1-1 0 0,23-3-3070 0 0,-15 0 682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2.796"/>
    </inkml:context>
    <inkml:brush xml:id="br0">
      <inkml:brushProperty name="width" value="0.05" units="cm"/>
      <inkml:brushProperty name="height" value="0.05" units="cm"/>
      <inkml:brushProperty name="color" value="#008C3A"/>
    </inkml:brush>
  </inkml:definitions>
  <inkml:trace contextRef="#ctx0" brushRef="#br0">0 40 7258 0 0,'13'-2'9228'0'0,"8"0"-5498"0"0,10-1-2903 0 0,-7 0-271 0 0,-1 1 0 0 0,47 1 1 0 0,16 0-228 0 0,26-17-535 0 0,-76 11-1222 0 0,-21 7-520 0 0,-14 0 1684 0 0,-1 0-1 0 0,1 0 1 0 0,-1 0-1 0 0,0 0 1 0 0,1 0-1 0 0,-1 0 1 0 0,1 0 0 0 0,-1 0-1 0 0,1 0 1 0 0,-1 0-1 0 0,0 0 1 0 0,1 0-1 0 0,-1 1 1 0 0,1-1 0 0 0,-1 0-1 0 0,0 0 1 0 0,1 0-1 0 0,-1 1 1 0 0,0-1-1 0 0,1 0 1 0 0,-1 1 0 0 0,0-1-1 0 0,1 0 1 0 0,-1 0-1 0 0,0 1 1 0 0,0-1-1 0 0,1 1 1 0 0,-1 0 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3.147"/>
    </inkml:context>
    <inkml:brush xml:id="br0">
      <inkml:brushProperty name="width" value="0.05" units="cm"/>
      <inkml:brushProperty name="height" value="0.05" units="cm"/>
      <inkml:brushProperty name="color" value="#008C3A"/>
    </inkml:brush>
  </inkml:definitions>
  <inkml:trace contextRef="#ctx0" brushRef="#br0">152 0 4249 0 0,'-7'6'9546'0'0,"6"-5"-9355"0"0,0-1-1 0 0,1 0 1 0 0,-1 1 0 0 0,0-1-1 0 0,1 0 1 0 0,-1 1 0 0 0,1-1 0 0 0,-1 1-1 0 0,0-1 1 0 0,1 1 0 0 0,-1-1-1 0 0,1 1 1 0 0,-1 0 0 0 0,1-1 0 0 0,0 1-1 0 0,-1-1 1 0 0,0 2 0 0 0,-49 113 1554 0 0,36-75-1649 0 0,3 1 0 0 0,1 0 0 0 0,2 1 0 0 0,-4 57 0 0 0,7-54-50 0 0,0 12-39 0 0,3-32-91 0 0,-1-1-1 0 0,-6 25 1 0 0,8-42-257 0 0,-1 0 0 0 0,1 1 0 0 0,1-1 0 0 0,-1 0 0 0 0,1 0-1 0 0,1 1 1 0 0,-1-1 0 0 0,1 0 0 0 0,0 0 0 0 0,4 12 0 0 0,-2-11-1829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4.298"/>
    </inkml:context>
    <inkml:brush xml:id="br0">
      <inkml:brushProperty name="width" value="0.05" units="cm"/>
      <inkml:brushProperty name="height" value="0.05" units="cm"/>
      <inkml:brushProperty name="color" value="#008C3A"/>
    </inkml:brush>
  </inkml:definitions>
  <inkml:trace contextRef="#ctx0" brushRef="#br0">69 316 4057 0 0,'0'16'7071'0'0,"0"13"-1799"0"0,0-21-5025 0 0,-1 0 0 0 0,1 0 0 0 0,-1 0 0 0 0,-1 0 0 0 0,0 0 0 0 0,-4 10 0 0 0,0 0-160 0 0,0-1-1 0 0,1 1 1 0 0,0 0 0 0 0,2 1-1 0 0,0-1 1 0 0,0 29 0 0 0,3-34-93 0 0,0 0 0 0 0,1 0 1 0 0,1 0-1 0 0,0 0 0 0 0,0-1 1 0 0,2 1-1 0 0,0-1 0 0 0,0 0 1 0 0,1 0-1 0 0,8 16 0 0 0,-9-21 2 0 0,-2-3-1 0 0,0 0 1 0 0,0-1 0 0 0,0 1 0 0 0,1-1 0 0 0,-1 1 0 0 0,1-1 0 0 0,0 0 0 0 0,-1 0 0 0 0,2 0 0 0 0,-1 0 0 0 0,0-1 0 0 0,0 1 0 0 0,1-1 0 0 0,0 0 0 0 0,4 3 0 0 0,23 10 25 0 0,-27-12-1 0 0,0-1-1 0 0,0 0 1 0 0,0 0-1 0 0,0 0 0 0 0,0 0 1 0 0,0-1-1 0 0,0 1 1 0 0,1-1-1 0 0,-1 0 1 0 0,1-1-1 0 0,-1 1 1 0 0,0-1-1 0 0,1 1 1 0 0,-1-1-1 0 0,1-1 1 0 0,7 0-1 0 0,-7 0-1 0 0,7-1 81 0 0,0-1-1 0 0,0 0 1 0 0,0-1-1 0 0,0-1 0 0 0,0 1 1 0 0,-1-2-1 0 0,12-6 1 0 0,33-24 303 0 0,-37 25-168 0 0,0-1-1 0 0,-1-1 0 0 0,32-29 1 0 0,-43 34-140 0 0,-1 0 0 0 0,0-1 0 0 0,9-16 1 0 0,-10 16-3 0 0,0 0 0 0 0,1 0 0 0 0,12-14 0 0 0,-3 5 49 0 0,-1 0-1 0 0,-1-1 1 0 0,-1-1-1 0 0,-1 0 1 0 0,0 0-1 0 0,-2-1 1 0 0,0-1-1 0 0,8-31 1 0 0,-15 46-103 0 0,-1-1 1 0 0,0 0-1 0 0,0 1 1 0 0,0-1-1 0 0,-1 0 1 0 0,0 0 0 0 0,0 0-1 0 0,-1 1 1 0 0,0-1-1 0 0,0 0 1 0 0,-1 1-1 0 0,0-1 1 0 0,0 1 0 0 0,-1-1-1 0 0,0 1 1 0 0,0 0-1 0 0,-1 0 1 0 0,0 1-1 0 0,0-1 1 0 0,-1 1 0 0 0,0-1-1 0 0,-5-5 1 0 0,-8-6-15 0 0,0 1 1 0 0,0 1 0 0 0,-2 0-1 0 0,0 1 1 0 0,-34-18-1 0 0,32 21-208 0 0,0 2 0 0 0,0 1 0 0 0,-1 0 0 0 0,0 2 0 0 0,0 0 0 0 0,-1 2 0 0 0,-30-3 0 0 0,21 5-1078 0 0,-1 1 0 0 0,0 2 1 0 0,0 1-1 0 0,-52 9 0 0 0,32 2-2544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4.953"/>
    </inkml:context>
    <inkml:brush xml:id="br0">
      <inkml:brushProperty name="width" value="0.05" units="cm"/>
      <inkml:brushProperty name="height" value="0.05" units="cm"/>
      <inkml:brushProperty name="color" value="#008C3A"/>
    </inkml:brush>
  </inkml:definitions>
  <inkml:trace contextRef="#ctx0" brushRef="#br0">8 0 12067 0 0,'0'1'34'0'0,"0"-1"1"0"0,1 1-1 0 0,-1 0 1 0 0,0 0-1 0 0,0-1 1 0 0,0 1-1 0 0,0 0 1 0 0,0 0-1 0 0,0-1 1 0 0,0 1-1 0 0,-1 0 1 0 0,1-1-1 0 0,0 1 1 0 0,0 0 0 0 0,0-1-1 0 0,-1 1 1 0 0,1 0-1 0 0,0-1 1 0 0,-1 1-1 0 0,1 0 1 0 0,-1-1-1 0 0,1 1 1 0 0,-1-1-1 0 0,1 1 1 0 0,-1-1-1 0 0,1 1 1 0 0,-1 0-1 0 0,0 3 511 0 0,14 8 189 0 0,22 25 964 0 0,-30-31-1493 0 0,0-1 0 0 0,0 1 0 0 0,1-1-1 0 0,0-1 1 0 0,0 1 0 0 0,13 7 0 0 0,17 13 466 0 0,-17-10-424 0 0,-5-4 1 0 0,0 1 0 0 0,19 23-1 0 0,-25-24-195 0 0,-1 0 0 0 0,-1 0-1 0 0,0 0 1 0 0,0 1-1 0 0,-1-1 1 0 0,-1 1 0 0 0,0 1-1 0 0,3 16 1 0 0,-1 1 19 0 0,-2 1 1 0 0,0 38-1 0 0,-6 2-50 0 0,-3 0 1 0 0,-30 136-1 0 0,35-204-23 0 0,-12 45-311 0 0,-30 79 1 0 0,33-100 103 0 0,-18 37-1230 0 0,-44 79 0 0 0,36-75-1308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5.806"/>
    </inkml:context>
    <inkml:brush xml:id="br0">
      <inkml:brushProperty name="width" value="0.05" units="cm"/>
      <inkml:brushProperty name="height" value="0.05" units="cm"/>
      <inkml:brushProperty name="color" value="#008C3A"/>
    </inkml:brush>
  </inkml:definitions>
  <inkml:trace contextRef="#ctx0" brushRef="#br0">353 0 4577 0 0,'-26'14'6463'0'0,"-6"10"-3140"0"0,0 1-2287 0 0,23-18-877 0 0,0 1-1 0 0,0 0 1 0 0,1 0 0 0 0,0 1-1 0 0,1 0 1 0 0,0 0 0 0 0,-6 11-1 0 0,-39 77 739 0 0,47-87-821 0 0,-10 28 342 0 0,1 0 0 0 0,2 1 0 0 0,2 0 0 0 0,-6 51-1 0 0,8-47-153 0 0,-50 431 1041 0 0,56-436-1329 0 0,1-1 0 0 0,2 0-1 0 0,1 0 1 0 0,8 38 0 0 0,-6-62-136 0 0,-1 0 0 0 0,2 0 0 0 0,0-1 0 0 0,0 1 1 0 0,10 14-1 0 0,-6-9-228 0 0,-5-13 48 0 0,-1 0 0 0 0,1 0 0 0 0,0 0 0 0 0,1-1 0 0 0,-1 0-1 0 0,1 0 1 0 0,0 0 0 0 0,-1 0 0 0 0,2-1 0 0 0,-1 0 0 0 0,0 0 0 0 0,1 0 0 0 0,-1-1 0 0 0,1 0 0 0 0,0 0 0 0 0,0 0 0 0 0,0-1 0 0 0,10 2 0 0 0,16 0-3468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6.183"/>
    </inkml:context>
    <inkml:brush xml:id="br0">
      <inkml:brushProperty name="width" value="0.05" units="cm"/>
      <inkml:brushProperty name="height" value="0.05" units="cm"/>
      <inkml:brushProperty name="color" value="#008C3A"/>
    </inkml:brush>
  </inkml:definitions>
  <inkml:trace contextRef="#ctx0" brushRef="#br0">1 172 9610 0 0,'4'-10'1364'0'0,"0"0"0"0"0,4-18-1 0 0,-7 20-1144 0 0,0 1 0 0 0,1 0 0 0 0,0 0 0 0 0,1 0 0 0 0,-1 0 0 0 0,2 0 0 0 0,-1 1 0 0 0,1-1 0 0 0,-1 1 0 0 0,2 0-1 0 0,-1 0 1 0 0,1 0 0 0 0,7-6 0 0 0,-9 9-141 0 0,1 0 0 0 0,0 1 0 0 0,-1-1 0 0 0,1 1 1 0 0,0 0-1 0 0,0 1 0 0 0,0-1 0 0 0,0 0 0 0 0,1 1 0 0 0,-1 0 0 0 0,0 0 0 0 0,1 1 0 0 0,-1-1 0 0 0,0 1 0 0 0,1 0 0 0 0,-1 0 0 0 0,1 0 0 0 0,7 2 0 0 0,1-1 145 0 0,1 1 1 0 0,-1 0-1 0 0,0 1 0 0 0,0 0 0 0 0,18 7 0 0 0,-26-7-150 0 0,1-1 0 0 0,-1 1 1 0 0,1 0-1 0 0,-1 0 0 0 0,0 0 0 0 0,0 1 0 0 0,-1 0 0 0 0,1 0 1 0 0,-1 0-1 0 0,0 1 0 0 0,0-1 0 0 0,0 1 0 0 0,-1 0 1 0 0,6 10-1 0 0,-2 5 30 0 0,0-1 1 0 0,-2 2 0 0 0,0-1 0 0 0,-1 1-1 0 0,-1-1 1 0 0,0 38 0 0 0,2 2 29 0 0,-2 1-49 0 0,-2-1 1 0 0,-3 0 0 0 0,-3 0 0 0 0,-21 108 0 0 0,13-118-81 0 0,-20 52-1 0 0,19-62-54 0 0,-12 24-298 0 0,23-58 141 0 0,0-1 1 0 0,0 1-1 0 0,0-1 0 0 0,-1 0 1 0 0,0 0-1 0 0,0 0 0 0 0,0-1 1 0 0,-8 8-1 0 0,11-12 109 0 0,0 1 0 0 0,1-1 0 0 0,-1 0 0 0 0,1 1 0 0 0,-1-1 0 0 0,0 0 0 0 0,1 1 0 0 0,-1-1 0 0 0,0 0 0 0 0,0 1 0 0 0,1-1 0 0 0,-1 0 0 0 0,0 0 0 0 0,0 0 0 0 0,1 0 0 0 0,-1 0 0 0 0,0 0 0 0 0,0 0 0 0 0,0 0 0 0 0,1 0 1 0 0,-1 0-1 0 0,0 0 0 0 0,0-1 0 0 0,1 1 0 0 0,-1 0 0 0 0,0-1 0 0 0,1 1 0 0 0,-1 0 0 0 0,0-1 0 0 0,1 1 0 0 0,-1 0 0 0 0,0-2 0 0 0,-12-7-1971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6.716"/>
    </inkml:context>
    <inkml:brush xml:id="br0">
      <inkml:brushProperty name="width" value="0.05" units="cm"/>
      <inkml:brushProperty name="height" value="0.05" units="cm"/>
      <inkml:brushProperty name="color" value="#008C3A"/>
    </inkml:brush>
  </inkml:definitions>
  <inkml:trace contextRef="#ctx0" brushRef="#br0">5 3 4289 0 0,'-4'-2'13282'0'0,"13"3"-9282"0"0,4 2-5267 0 0,4 3 1421 0 0,0 0 19 0 0,0-1 0 0 0,0 0-1 0 0,1-1 1 0 0,23 1 0 0 0,64 6 42 0 0,-63-10-320 0 0,-17 0-663 0 0,-1-1 1 0 0,1-1-1 0 0,0-1 1 0 0,25-6-1 0 0,-15 0-1647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2:57.129"/>
    </inkml:context>
    <inkml:brush xml:id="br0">
      <inkml:brushProperty name="width" value="0.05" units="cm"/>
      <inkml:brushProperty name="height" value="0.05" units="cm"/>
      <inkml:brushProperty name="color" value="#008C3A"/>
    </inkml:brush>
  </inkml:definitions>
  <inkml:trace contextRef="#ctx0" brushRef="#br0">10 0 4873 0 0,'-7'5'6637'0'0,"7"-5"-6349"0"0,0 1 1 0 0,0-1-1 0 0,0 0 1 0 0,0 1-1 0 0,-3 16 2268 0 0,6 13-1350 0 0,5-13-839 0 0,0 0 1 0 0,1-1-1 0 0,1 0 0 0 0,0-1 0 0 0,1 0 0 0 0,20 21 1 0 0,-3-1 23 0 0,31 31 75 0 0,-39-45-249 0 0,0 1-1 0 0,27 41 0 0 0,-25-26-79 0 0,28 62 1 0 0,-41-79-121 0 0,-2 0 0 0 0,0 1-1 0 0,-2 0 1 0 0,0 1 0 0 0,2 27 0 0 0,-4-20-18 0 0,-2 0-1 0 0,-1-1 1 0 0,-1 1-1 0 0,-1-1 1 0 0,-2 1-1 0 0,-10 38 1 0 0,-4-11-125 0 0,-2 0 1 0 0,-2-1-1 0 0,-39 66 1 0 0,3-25-566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6.945"/>
    </inkml:context>
    <inkml:brush xml:id="br0">
      <inkml:brushProperty name="width" value="0.05" units="cm"/>
      <inkml:brushProperty name="height" value="0.05" units="cm"/>
      <inkml:brushProperty name="color" value="#008C3A"/>
    </inkml:brush>
  </inkml:definitions>
  <inkml:trace contextRef="#ctx0" brushRef="#br0">1 102 3785 0 0,'2'1'3813'0'0,"1"1"-3117"0"0,6 1 2677 0 0,-6-14 421 0 0,16-1-2961 0 0,-7 4-702 0 0,0 0-1 0 0,0 1 0 0 0,0 0 1 0 0,1 1-1 0 0,0 0 1 0 0,0 1-1 0 0,0 1 1 0 0,1 0-1 0 0,15-3 0 0 0,-27 7-115 0 0,1-1 1 0 0,0 0-1 0 0,-1 0 0 0 0,1 0 0 0 0,-1 0 0 0 0,1 0 0 0 0,-1 0 0 0 0,3-3 0 0 0,-3 3-5 0 0,0-1 0 0 0,0 1 0 0 0,0 0 0 0 0,1 0-1 0 0,-1 0 1 0 0,0 0 0 0 0,1 0 0 0 0,-1 0 0 0 0,0 1 0 0 0,1-1 0 0 0,-1 1 0 0 0,5-1-1 0 0,6 2 48 0 0,-1 0 1 0 0,1 1-1 0 0,-1 0 0 0 0,0 1 0 0 0,0 1 0 0 0,0 0 0 0 0,16 7 0 0 0,-24-8-29 0 0,0 0 0 0 0,-1-1 0 0 0,1 1 1 0 0,0 1-1 0 0,-1-1 0 0 0,0 0 0 0 0,0 1 1 0 0,0 0-1 0 0,0 0 0 0 0,-1 0 0 0 0,0 0 1 0 0,1 0-1 0 0,-1 0 0 0 0,-1 1 0 0 0,3 6 0 0 0,-2-4 20 0 0,-1 0-1 0 0,1 0 1 0 0,-1 0-1 0 0,-1 0 0 0 0,1 0 1 0 0,-1 1-1 0 0,-1-1 0 0 0,1 0 1 0 0,-3 11-1 0 0,0-7-6 0 0,-1 0 0 0 0,1 0-1 0 0,-2-1 1 0 0,0 0 0 0 0,0 0-1 0 0,-12 17 1 0 0,2-7-15 0 0,0-1-1 0 0,-20 18 1 0 0,24-28-38 0 0,-1 0 1 0 0,0-1-1 0 0,0-1 1 0 0,-1 0-1 0 0,-27 11 1 0 0,36-17-2 0 0,-11 4-50 0 0,0 0 0 0 0,0-2 0 0 0,0 0 0 0 0,-24 1 0 0 0,38-3 57 0 0,0-1-1 0 0,-1 0 1 0 0,1 0 0 0 0,0 0-1 0 0,0-1 1 0 0,-1 1-1 0 0,1 0 1 0 0,0 0-1 0 0,0-1 1 0 0,0 1-1 0 0,0 0 1 0 0,-1-1-1 0 0,1 0 1 0 0,-2 0-1 0 0,3 1 4 0 0,0-1 0 0 0,-1 1 0 0 0,1 0 0 0 0,0-1-1 0 0,0 1 1 0 0,-1 0 0 0 0,1-1 0 0 0,0 1 0 0 0,0 0-1 0 0,0-1 1 0 0,-1 1 0 0 0,1 0 0 0 0,0-1 0 0 0,0 1-1 0 0,0-1 1 0 0,0 1 0 0 0,0-1 0 0 0,0 1 0 0 0,0 0-1 0 0,0-1 1 0 0,0 1 0 0 0,0-1 0 0 0,0 1 0 0 0,0 0 0 0 0,0-1-1 0 0,0 1 1 0 0,0-1 0 0 0,0 1 0 0 0,0 0 0 0 0,0-1-1 0 0,1 1 1 0 0,-1-1 0 0 0,0 1 0 0 0,0 0 0 0 0,1-1-1 0 0,4-6-4 0 0,0 0 0 0 0,1 1-1 0 0,0-1 1 0 0,0 1-1 0 0,1 1 1 0 0,0-1 0 0 0,8-4-1 0 0,-7 4 4 0 0,-5 4 10 0 0,0 0-1 0 0,0 0 1 0 0,0 0-1 0 0,1 0 1 0 0,-1 1-1 0 0,1-1 1 0 0,-1 1-1 0 0,1 0 1 0 0,0 0-1 0 0,0 0 0 0 0,-1 0 1 0 0,1 1-1 0 0,0 0 1 0 0,0 0-1 0 0,0 0 1 0 0,-1 0-1 0 0,1 0 1 0 0,0 1-1 0 0,0-1 1 0 0,3 2-1 0 0,10 1 14 0 0,-4 0-4 0 0,-1 0 0 0 0,0 0 0 0 0,1 1-1 0 0,13 7 1 0 0,17 6 43 0 0,-37-15-37 0 0,0 1 1 0 0,0 0 0 0 0,0 0 0 0 0,0 1-1 0 0,0 0 1 0 0,-1 0 0 0 0,0 0 0 0 0,0 1-1 0 0,0 0 1 0 0,0 0 0 0 0,7 10 0 0 0,-9-11 18 0 0,0 0 1 0 0,-1 0-1 0 0,1 0 1 0 0,-1 0 0 0 0,0 1-1 0 0,0-1 1 0 0,0 1-1 0 0,-1-1 1 0 0,0 1 0 0 0,0 0-1 0 0,0-1 1 0 0,0 1-1 0 0,-1 0 1 0 0,0-1-1 0 0,1 1 1 0 0,-2 0 0 0 0,0 8-1 0 0,0-11-6 0 0,0 0-1 0 0,0 0 0 0 0,0 1 1 0 0,-1-1-1 0 0,1 0 0 0 0,0 0 1 0 0,-1-1-1 0 0,0 1 1 0 0,1 0-1 0 0,-5 3 0 0 0,-7 9 115 0 0,-4 8 82 0 0,-37 34-1 0 0,7-8-118 0 0,40-41-132 0 0,0 1 1 0 0,-1-1-1 0 0,0 0 1 0 0,0-1-1 0 0,0 0 1 0 0,-1 0-1 0 0,0-1 1 0 0,-1 0-1 0 0,1-1 0 0 0,-1 0 1 0 0,0 0-1 0 0,-15 3 1 0 0,4 0-342 0 0,17-6 170 0 0,1 0-1 0 0,0 1 0 0 0,-1-1 0 0 0,1-1 1 0 0,-1 1-1 0 0,0 0 0 0 0,1-1 1 0 0,-1 0-1 0 0,1 0 0 0 0,-1 0 0 0 0,-4-1 1 0 0,-6-3-1038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6.897"/>
    </inkml:context>
    <inkml:brush xml:id="br0">
      <inkml:brushProperty name="width" value="0.05" units="cm"/>
      <inkml:brushProperty name="height" value="0.05" units="cm"/>
      <inkml:brushProperty name="color" value="#008C3A"/>
    </inkml:brush>
  </inkml:definitions>
  <inkml:trace contextRef="#ctx0" brushRef="#br0">71 1 2833 0 0,'11'1'2938'0'0,"-10"-1"-2698"0"0,0 0 0 0 0,1-1 0 0 0,-1 1 0 0 0,0 0-1 0 0,0 1 1 0 0,1-1 0 0 0,-1 0 0 0 0,0 0 0 0 0,0 0-1 0 0,0 1 1 0 0,1-1 0 0 0,-1 1 0 0 0,0-1 0 0 0,0 1-1 0 0,0-1 1 0 0,0 1 0 0 0,0 0 0 0 0,0-1 0 0 0,0 1-1 0 0,0 0 1 0 0,0 0 0 0 0,0 0 0 0 0,0 0 0 0 0,0 0-1 0 0,-1 0 1 0 0,1 0 0 0 0,0 0 0 0 0,-1 0 0 0 0,1 0-1 0 0,-1 0 1 0 0,1 0 0 0 0,-1 1 0 0 0,1-1 0 0 0,-1 2-1 0 0,1 4 90 0 0,0-1-1 0 0,-1 1 0 0 0,1 0 0 0 0,-2-1 1 0 0,1 1-1 0 0,-1-1 0 0 0,0 1 0 0 0,0-1 1 0 0,-1 1-1 0 0,0-1 0 0 0,0 0 0 0 0,0 0 1 0 0,-1 1-1 0 0,-4 5 0 0 0,-1 7 164 0 0,0 0-1 0 0,1 0 1 0 0,-8 35-1 0 0,1-6 40 0 0,-20 105 639 0 0,29-126-1031 0 0,2-5-45 0 0,1 0-1 0 0,2 39 0 0 0,1-27-74 0 0,-1-21-49 0 0,2 1 0 0 0,0-1 0 0 0,0 0 0 0 0,1 1 0 0 0,1-1 0 0 0,0-1 0 0 0,1 1-1 0 0,0 0 1 0 0,1-1 0 0 0,1 0 0 0 0,11 17 0 0 0,-12-21-7 0 0,-1-1-1 0 0,1 1 1 0 0,1-1-1 0 0,-1 0 1 0 0,1-1-1 0 0,0 1 1 0 0,0-1-1 0 0,1-1 0 0 0,0 0 1 0 0,0 0-1 0 0,0 0 1 0 0,1-1-1 0 0,0 0 1 0 0,0-1-1 0 0,-1 0 1 0 0,2 0-1 0 0,12 2 1 0 0,2-1-40 0 0,-16-3 47 0 0,0 1 0 0 0,0-1 1 0 0,0 0-1 0 0,17-2 0 0 0,-9-2-71 0 0,1-1-1 0 0,-1-1 0 0 0,0 0 0 0 0,0-2 0 0 0,0 0 1 0 0,-1 0-1 0 0,0-1 0 0 0,26-20 0 0 0,4-1-797 0 0,-29 19 105 0 0,0 0 0 0 0,-1-1-1 0 0,-1-1 1 0 0,18-16 0 0 0,-3-5-1244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7.672"/>
    </inkml:context>
    <inkml:brush xml:id="br0">
      <inkml:brushProperty name="width" value="0.05" units="cm"/>
      <inkml:brushProperty name="height" value="0.05" units="cm"/>
      <inkml:brushProperty name="color" value="#008C3A"/>
    </inkml:brush>
  </inkml:definitions>
  <inkml:trace contextRef="#ctx0" brushRef="#br0">94 0 4081 0 0,'-16'23'9230'0'0,"2"0"-4385"0"0,7-9-4418 0 0,0 0 0 0 0,1 0-1 0 0,1 1 1 0 0,0-1 0 0 0,1 1 0 0 0,-3 16-1 0 0,-1 6-199 0 0,5-24-145 0 0,0 0 0 0 0,1 1 0 0 0,-1 16 0 0 0,0 53-687 0 0,15 154-1 0 0,-11-231 148 0 0,0 0 0 0 0,0 0 0 0 0,1-1 0 0 0,-1 1 0 0 0,1 0 0 0 0,6 10 0 0 0,2 3-2204 0 0</inkml:trace>
  <inkml:trace contextRef="#ctx0" brushRef="#br0" timeOffset="1">430 763 3513 0 0,'-6'9'3617'0'0,"1"0"-145"0"0,1 11-1295 0 0,-2 1-281 0 0,-2 3-1024 0 0,0 1-648 0 0,2 5 64 0 0,0 0-112 0 0,5 2 9 0 0,-1-15-193 0 0,-1 9-121 0 0,3-3-207 0 0,-4 0 16 0 0,-2-20-1976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8.304"/>
    </inkml:context>
    <inkml:brush xml:id="br0">
      <inkml:brushProperty name="width" value="0.05" units="cm"/>
      <inkml:brushProperty name="height" value="0.05" units="cm"/>
      <inkml:brushProperty name="color" value="#008C3A"/>
    </inkml:brush>
  </inkml:definitions>
  <inkml:trace contextRef="#ctx0" brushRef="#br0">0 123 4625 0 0,'0'-1'9492'0'0,"9"-7"-8299"0"0,34-20-1003 0 0,-25 16-133 0 0,0 1-1 0 0,33-16 1 0 0,-35 21 5 0 0,0 1 1 0 0,25-5-1 0 0,3-1 95 0 0,-37 10-126 0 0,0 0 0 0 0,0 0 0 0 0,0 1 0 0 0,0 0 0 0 0,0 0 0 0 0,0 0 1 0 0,0 1-1 0 0,7 2 0 0 0,-1-1 56 0 0,0 2 0 0 0,-1-1 0 0 0,18 9 0 0 0,-24-9-33 0 0,1 0-1 0 0,-1 1 0 0 0,0 0 0 0 0,0 0 1 0 0,-1 1-1 0 0,1 0 0 0 0,-1 0 1 0 0,0 0-1 0 0,0 0 0 0 0,-1 1 1 0 0,6 8-1 0 0,-7-10 4 0 0,-1 1 0 0 0,1 0 1 0 0,-1 0-1 0 0,0 0 0 0 0,0 0 0 0 0,-1 0 0 0 0,0 1 1 0 0,0-1-1 0 0,0 0 0 0 0,0 1 0 0 0,-1-1 0 0 0,0 1 1 0 0,0-1-1 0 0,0 1 0 0 0,-2 6 0 0 0,-2 14 101 0 0,3-18-106 0 0,0-1-1 0 0,0 0 0 0 0,-1 0 0 0 0,0 0 0 0 0,0 0 0 0 0,-1 0 0 0 0,-4 8 0 0 0,-15 18 136 0 0,-2-1 0 0 0,-1-1 0 0 0,-1-2 1 0 0,-57 50-1 0 0,26-26-128 0 0,43-39-61 0 0,0 1 0 0 0,1 0 0 0 0,1 1 0 0 0,0 1-1 0 0,1 0 1 0 0,-14 29 0 0 0,8-13-25 0 0,13-27 16 0 0,0 1 0 0 0,1 1 0 0 0,-1-1 0 0 0,1 0 0 0 0,-2 10 0 0 0,-6 28-87 0 0,6-26-32 0 0,0 0-1 0 0,-2 24 0 0 0,7-42 111 0 0,0 1-1 0 0,0 0 1 0 0,-1 0-1 0 0,1 0 0 0 0,0 0 1 0 0,1 0-1 0 0,-1 0 1 0 0,0 0-1 0 0,0 0 0 0 0,1 0 1 0 0,0 0-1 0 0,-1-1 0 0 0,1 1 1 0 0,0 0-1 0 0,0 0 1 0 0,-1-1-1 0 0,1 1 0 0 0,1 0 1 0 0,-1-1-1 0 0,0 1 1 0 0,0-1-1 0 0,1 1 0 0 0,-1-1 1 0 0,0 0-1 0 0,1 0 1 0 0,0 1-1 0 0,-1-1 0 0 0,1 0 1 0 0,0 0-1 0 0,-1-1 0 0 0,1 1 1 0 0,0 0-1 0 0,3 0 1 0 0,4 1-41 0 0,1-1 0 0 0,-1 0 0 0 0,0-1 0 0 0,0 0 0 0 0,17-2 1 0 0,-23 2 60 0 0,7-2-27 0 0,1-1 1 0 0,0 0-1 0 0,-1 0 1 0 0,1-1 0 0 0,-1 0-1 0 0,11-7 1 0 0,-2 2-7 0 0,12-8 27 0 0,0-2 0 0 0,54-43 0 0 0,-71 51 32 0 0,-10 8 7 0 0,-1-1 0 0 0,0 1 0 0 0,1-1 0 0 0,-1 1-1 0 0,-1-1 1 0 0,1 0 0 0 0,-1 0 0 0 0,1 0-1 0 0,-1-1 1 0 0,0 1 0 0 0,0-1 0 0 0,-1 1-1 0 0,0-1 1 0 0,0 1 0 0 0,0-1 0 0 0,0 0-1 0 0,0 0 1 0 0,-1 1 0 0 0,0-1 0 0 0,0 0 0 0 0,0 0-1 0 0,-1 1 1 0 0,0-1 0 0 0,0 0 0 0 0,-2-7-1 0 0,-1-1 89 0 0,0 1 0 0 0,-1 0-1 0 0,0 1 1 0 0,-1-1 0 0 0,0 1-1 0 0,-1 0 1 0 0,0 0 0 0 0,-17-18-1 0 0,-59-67 527 0 0,31 35-427 0 0,-66-60 0 0 0,105 109-406 0 0,1-1 0 0 0,0 0 0 0 0,1-1 0 0 0,-10-15 0 0 0,14 18-757 0 0,0-1-1 0 0,1 0 1 0 0,-6-15-1 0 0,6 3-964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09.361"/>
    </inkml:context>
    <inkml:brush xml:id="br0">
      <inkml:brushProperty name="width" value="0.05" units="cm"/>
      <inkml:brushProperty name="height" value="0.05" units="cm"/>
      <inkml:brushProperty name="color" value="#008C3A"/>
    </inkml:brush>
  </inkml:definitions>
  <inkml:trace contextRef="#ctx0" brushRef="#br0">0 53 11731 0 0,'0'-1'54'0'0,"0"0"0"0"0,0 1 1 0 0,0-1-1 0 0,1 1 1 0 0,-1-1-1 0 0,0 1 0 0 0,0-1 1 0 0,0 1-1 0 0,0-1 1 0 0,1 1-1 0 0,-1-1 0 0 0,0 1 1 0 0,1 0-1 0 0,-1-1 1 0 0,0 1-1 0 0,1-1 0 0 0,-1 1 1 0 0,0 0-1 0 0,1-1 1 0 0,-1 1-1 0 0,1 0 0 0 0,-1-1 1 0 0,0 1-1 0 0,1 0 1 0 0,-1 0-1 0 0,1-1 0 0 0,-1 1 1 0 0,1 0-1 0 0,-1 0 1 0 0,2 0-1 0 0,10-8 2236 0 0,-11 7-2222 0 0,0 1 0 0 0,0-1-1 0 0,0 1 1 0 0,0 0 0 0 0,0-1 0 0 0,0 1-1 0 0,0 0 1 0 0,0-1 0 0 0,0 1-1 0 0,0 0 1 0 0,0 0 0 0 0,0 0 0 0 0,0 0-1 0 0,1 0 1 0 0,11-1 170 0 0,22-6 134 0 0,-6 0 116 0 0,0 2 0 0 0,55-3 0 0 0,-77 8-448 0 0,6 0 75 0 0,0 0 0 0 0,0 1-1 0 0,0 1 1 0 0,0 0 0 0 0,14 5 0 0 0,-12-3 15 0 0,-12-3-90 0 0,0 0 0 0 0,1-1 1 0 0,-1 1-1 0 0,0 1 0 0 0,0-1 0 0 0,0 0 1 0 0,0 1-1 0 0,0-1 0 0 0,-1 1 1 0 0,1 0-1 0 0,0 0 0 0 0,-1 0 0 0 0,1 0 1 0 0,-1 0-1 0 0,4 5 0 0 0,6 10 175 0 0,-9-14-170 0 0,0 0 0 0 0,0 1 0 0 0,-1-1-1 0 0,0 1 1 0 0,1-1 0 0 0,-1 1 0 0 0,-1 0-1 0 0,1 0 1 0 0,-1 0 0 0 0,1 0 0 0 0,-1 0-1 0 0,0 0 1 0 0,0 1 0 0 0,-1-1-1 0 0,1 9 1 0 0,-1 7 76 0 0,0-10-62 0 0,1-1 1 0 0,-2 1-1 0 0,1 0 1 0 0,-2 0-1 0 0,1 0 0 0 0,-1-1 1 0 0,-4 13-1 0 0,-44 92 271 0 0,36-80-263 0 0,-2 0 1 0 0,-2-1 0 0 0,-33 47 0 0 0,2-3 1 0 0,33-51-56 0 0,2-3 0 0 0,2-1-1 0 0,-13 30 0 0 0,-15 34 26 0 0,6-19 62 0 0,34-66-98 0 0,0-1 1 0 0,-1 1-1 0 0,1 0 1 0 0,0 0 0 0 0,0-1-1 0 0,-1 1 1 0 0,1 0-1 0 0,0 0 1 0 0,0-1-1 0 0,0 1 1 0 0,0 0-1 0 0,0 0 1 0 0,0 0-1 0 0,0-1 1 0 0,0 1-1 0 0,1 0 1 0 0,-1 0-1 0 0,0 0 1 0 0,0-1 0 0 0,1 1-1 0 0,-1 0 1 0 0,0 0-1 0 0,1-1 1 0 0,-1 1-1 0 0,0 0 1 0 0,1-1-1 0 0,-1 1 1 0 0,1-1-1 0 0,0 1 1 0 0,-1 0-1 0 0,1-1 1 0 0,-1 1 0 0 0,2 0-1 0 0,27 10 40 0 0,-15-6-6 0 0,-2-1-26 0 0,0 0 0 0 0,1 0-1 0 0,0-1 1 0 0,-1 0 0 0 0,1-1 0 0 0,24 0 0 0 0,78-7-50 0 0,-92 2 4 0 0,-1-2 1 0 0,44-13-1 0 0,-37 9-33 0 0,-14 3-268 0 0,1-1 1 0 0,-1-1-1 0 0,-1 0 0 0 0,1-1 0 0 0,-1 0 0 0 0,15-15 0 0 0,-2-1-2015 0 0,-1-7-901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24.696"/>
    </inkml:context>
    <inkml:brush xml:id="br0">
      <inkml:brushProperty name="width" value="0.05" units="cm"/>
      <inkml:brushProperty name="height" value="0.05" units="cm"/>
      <inkml:brushProperty name="color" value="#008C3A"/>
    </inkml:brush>
  </inkml:definitions>
  <inkml:trace contextRef="#ctx0" brushRef="#br0">639 3182 14795 0 0,'-5'-17'3023'0'0,"1"-1"-1"0"0,-4-21 1 0 0,0-79-3025 0 0,4 45 497 0 0,-5-41-408 0 0,-44-690-174 0 0,50 205-467 0 0,12 407 220 0 0,38-213 0 0 0,-35 334 250 0 0,4 0-1 0 0,3 2 1 0 0,3 0-1 0 0,49-105 1 0 0,-53 133 49 0 0,-9 18 2 0 0,1 2-1 0 0,2-1 1 0 0,23-34-1 0 0,-20 36-3 0 0,1 0-1 0 0,1 1 0 0 0,1 0 0 0 0,0 2 0 0 0,2 0 0 0 0,27-19 0 0 0,-38 31 17 0 0,1 0 1 0 0,-1 0-1 0 0,1 1 0 0 0,-1 0 1 0 0,1 1-1 0 0,1 0 1 0 0,-1 0-1 0 0,0 1 0 0 0,0 1 1 0 0,1 0-1 0 0,12 0 0 0 0,-10 2-1 0 0,1 0 0 0 0,0 1 0 0 0,-1 0-1 0 0,1 1 1 0 0,-1 1 0 0 0,0 0 0 0 0,24 11 0 0 0,-23-8 71 0 0,-1 1 0 0 0,1 1 0 0 0,-2-1 0 0 0,1 2 0 0 0,-1 0 0 0 0,-1 0 1 0 0,0 1-1 0 0,0 1 0 0 0,-1 0 0 0 0,-1 0 0 0 0,0 1 0 0 0,0 0 0 0 0,-1 0 1 0 0,-1 1-1 0 0,0 0 0 0 0,-1 1 0 0 0,-1-1 0 0 0,0 1 0 0 0,-1 0 0 0 0,-1 0 0 0 0,0 1 1 0 0,-1-1-1 0 0,-1 1 0 0 0,0 18 0 0 0,-2-24 67 0 0,-1 1 0 0 0,1-1 0 0 0,-2 0 0 0 0,0 0 0 0 0,0 0 0 0 0,-1 0 0 0 0,0 0 0 0 0,-1-1 0 0 0,0 0 0 0 0,-10 15 0 0 0,0 1 110 0 0,-1 3 66 0 0,-2-2 1 0 0,-1 0 0 0 0,-2 0 0 0 0,0-2 0 0 0,-1-1 0 0 0,-39 31 0 0 0,-7-2 205 0 0,-84 49 1 0 0,111-75-388 0 0,-2-2 1 0 0,0-2-1 0 0,-49 17 0 0 0,58-27-104 0 0,-236 80-515 0 0,216-77 7 0 0,0-3 0 0 0,-1-2 1 0 0,-67 4-1 0 0,-49-17-1681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27.225"/>
    </inkml:context>
    <inkml:brush xml:id="br0">
      <inkml:brushProperty name="width" value="0.05" units="cm"/>
      <inkml:brushProperty name="height" value="0.05" units="cm"/>
      <inkml:brushProperty name="color" value="#008C3A"/>
    </inkml:brush>
  </inkml:definitions>
  <inkml:trace contextRef="#ctx0" brushRef="#br0">69 0 8938 0 0,'-8'34'7583'0'0,"3"2"-3727"0"0,-2 75-3104 0 0,5-66 269 0 0,-11 112-127 0 0,-1 14-253 0 0,5 14-410 0 0,-1 202-498 0 0,11-348 66 0 0,0 114-1400 0 0,-2-141 1328 0 0,0 3-380 0 0,1 0-1 0 0,0 0 1 0 0,1 0 0 0 0,0-1 0 0 0,5 19-1 0 0,2-8-1845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27.578"/>
    </inkml:context>
    <inkml:brush xml:id="br0">
      <inkml:brushProperty name="width" value="0.05" units="cm"/>
      <inkml:brushProperty name="height" value="0.05" units="cm"/>
      <inkml:brushProperty name="color" value="#008C3A"/>
    </inkml:brush>
  </inkml:definitions>
  <inkml:trace contextRef="#ctx0" brushRef="#br0">318 76 4689 0 0,'-13'5'12407'0'0,"0"6"-8837"0"0,-11 21-5037 0 0,14-20 2752 0 0,-5 5-937 0 0,9-10-174 0 0,-1 0 0 0 0,1 0-1 0 0,1 0 1 0 0,-7 11 0 0 0,-13 32 10 0 0,3 1 0 0 0,1 1 1 0 0,3 1-1 0 0,-17 79 0 0 0,-25 231-568 0 0,57-338 348 0 0,-10 75 2 0 0,5 0 0 0 0,6 164-1 0 0,6-162 22 0 0,-2-52-6 0 0,9 69-1 0 0,-8-108 20 0 0,0 0-1 0 0,0 0 0 0 0,1 0 1 0 0,0 0-1 0 0,1-1 0 0 0,1 0 0 0 0,-1 0 1 0 0,1 0-1 0 0,1-1 0 0 0,0 1 1 0 0,0-2-1 0 0,1 1 0 0 0,0-1 1 0 0,1 0-1 0 0,0-1 0 0 0,0 0 0 0 0,0 0 1 0 0,20 10-1 0 0,-23-15 13 0 0,0 0 1 0 0,0-1-1 0 0,0 1 1 0 0,0-1-1 0 0,0 0 0 0 0,0-1 1 0 0,0 1-1 0 0,0-1 1 0 0,10-1-1 0 0,4-2 95 0 0,29-7 1 0 0,-33 6-13 0 0,0-2 0 0 0,0 0-1 0 0,-1 0 1 0 0,0-2 0 0 0,-1 0 0 0 0,1 0 0 0 0,-2-1 0 0 0,1-1 0 0 0,-1 0 0 0 0,-1-1 0 0 0,0-1-1 0 0,14-16 1 0 0,-1-6 214 0 0,-2-2 0 0 0,-1 0 0 0 0,18-42-1 0 0,-25 43-17 0 0,-1 0-1 0 0,15-69 0 0 0,4-76 53 0 0,-25 134-299 0 0,1-15-91 0 0,-3-1 0 0 0,-2 0 0 0 0,-3 0 0 0 0,-13-115 0 0 0,6 133-65 0 0,-2 0 0 0 0,-2 1-1 0 0,-2 0 1 0 0,-2 0 0 0 0,-21-44 0 0 0,2 19-580 0 0,-60-89 1 0 0,81 141 390 0 0,0 0 0 0 0,-1 1 0 0 0,0 1 0 0 0,-1 0 0 0 0,-1 1 0 0 0,-1 1 0 0 0,1 0 0 0 0,-20-11 0 0 0,25 17-125 0 0,0 0 0 0 0,0 1-1 0 0,-1 0 1 0 0,1 1 0 0 0,-1 0-1 0 0,0 0 1 0 0,0 1 0 0 0,-23-3-1 0 0,26 6-136 0 0,0 1-1 0 0,0-1 0 0 0,0 1 0 0 0,-11 3 0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28.249"/>
    </inkml:context>
    <inkml:brush xml:id="br0">
      <inkml:brushProperty name="width" value="0.05" units="cm"/>
      <inkml:brushProperty name="height" value="0.05" units="cm"/>
      <inkml:brushProperty name="color" value="#008C3A"/>
    </inkml:brush>
  </inkml:definitions>
  <inkml:trace contextRef="#ctx0" brushRef="#br0">1 1 12475 0 0,'56'74'11124'0'0,"22"38"-8566"0"0,10 12-2072 0 0,10 14-586 0 0,-5 4-1 0 0,82 170 1 0 0,-91-125-2348 0 0,-36-81-870 0 0,-26-62 794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28.605"/>
    </inkml:context>
    <inkml:brush xml:id="br0">
      <inkml:brushProperty name="width" value="0.05" units="cm"/>
      <inkml:brushProperty name="height" value="0.05" units="cm"/>
      <inkml:brushProperty name="color" value="#008C3A"/>
    </inkml:brush>
  </inkml:definitions>
  <inkml:trace contextRef="#ctx0" brushRef="#br0">0 1117 16852 0 0,'7'-36'7241'0'0,"2"-8"-4864"0"0,15-41-1257 0 0,6-9-440 0 0,-5-1-192 0 0,4 18-72 0 0,7-10-376 0 0,0 2-16 0 0,7 9-176 0 0,-8 3-136 0 0,3 2-104 0 0,0-1-16 0 0,-5 19-648 0 0,1-11-64 0 0,4 14-609 0 0,-5-4 89 0 0</inkml:trace>
  <inkml:trace contextRef="#ctx0" brushRef="#br0" timeOffset="1">1620 899 10602 0 0,'8'47'7506'0'0,"-4"-3"-5138"0"0,-4 7-1535 0 0,11 53 103 0 0,-4-22 8 0 0,-2 12-304 0 0,3 9 104 0 0,-2-4-256 0 0,-6-3-224 0 0,1-16-336 0 0,14 7-192 0 0,-10-8-280 0 0,9-14-1784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4.785"/>
    </inkml:context>
    <inkml:brush xml:id="br0">
      <inkml:brushProperty name="width" value="0.05" units="cm"/>
      <inkml:brushProperty name="height" value="0.05" units="cm"/>
      <inkml:brushProperty name="color" value="#008C3A"/>
    </inkml:brush>
  </inkml:definitions>
  <inkml:trace contextRef="#ctx0" brushRef="#br0">1 155 7346 0 0,'3'7'8839'0'0,"10"4"-5989"0"0,3 4-2203 0 0,-15-14-558 0 0,0 1 0 0 0,1-1 0 0 0,-1 0 0 0 0,1 1 0 0 0,-1-1 0 0 0,1 0 0 0 0,-1 0 1 0 0,1 0-1 0 0,0 0 0 0 0,0 0 0 0 0,-1 0 0 0 0,1-1 0 0 0,0 1 0 0 0,0-1 1 0 0,0 1-1 0 0,3 0 0 0 0,35-2 709 0 0,-9-1-299 0 0,-6 2-317 0 0,0 0 0 0 0,0-2 0 0 0,39-7 0 0 0,101-13 154 0 0,-27 5-420 0 0,24 0-27 0 0,-4 1-110 0 0,-42-6-245 0 0,-91 17 161 0 0,-1-1 0 0 0,24-10 0 0 0,4-1-389 0 0,-17 8-1129 0 0,58-9 0 0 0,-57 10-592 0 0,-6-10-836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5.058"/>
    </inkml:context>
    <inkml:brush xml:id="br0">
      <inkml:brushProperty name="width" value="0.05" units="cm"/>
      <inkml:brushProperty name="height" value="0.05" units="cm"/>
      <inkml:brushProperty name="color" value="#008C3A"/>
    </inkml:brush>
  </inkml:definitions>
  <inkml:trace contextRef="#ctx0" brushRef="#br0">45 1 10666 0 0,'-5'11'4592'0'0,"-4"9"-634"0"0,7-12-3782 0 0,-1-1-1 0 0,1 0 0 0 0,0 1 0 0 0,0-1 0 0 0,0 9 0 0 0,-8 72 733 0 0,10 282 826 0 0,-8-46-837 0 0,17-155-380 0 0,-4-102-337 0 0,18 192 324 0 0,-21-235-483 0 0,1 19-176 0 0,2 0 1 0 0,14 50-1 0 0,-12-62-313 0 0,3 35 0 0 0,5 23-2063 0 0,-11-64 871 0 0,-6-5-1253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7.264"/>
    </inkml:context>
    <inkml:brush xml:id="br0">
      <inkml:brushProperty name="width" value="0.05" units="cm"/>
      <inkml:brushProperty name="height" value="0.05" units="cm"/>
      <inkml:brushProperty name="color" value="#008C3A"/>
    </inkml:brush>
  </inkml:definitions>
  <inkml:trace contextRef="#ctx0" brushRef="#br0">4 0 2841 0 0,'-3'18'10087'0'0,"4"-4"-6347"0"0,0-2-4425 0 0,4 40 1740 0 0,8 137 1782 0 0,-6 236-1675 0 0,-5-231-1014 0 0,-12 79-238 0 0,1-104-1126 0 0,11-95-690 0 0,-2-38 633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6.652"/>
    </inkml:context>
    <inkml:brush xml:id="br0">
      <inkml:brushProperty name="width" value="0.05" units="cm"/>
      <inkml:brushProperty name="height" value="0.05" units="cm"/>
      <inkml:brushProperty name="color" value="#008C3A"/>
    </inkml:brush>
  </inkml:definitions>
  <inkml:trace contextRef="#ctx0" brushRef="#br0">7 318 5753 0 0,'-6'-5'8986'0'0,"6"4"-8713"0"0,1-12 2793 0 0,7-11-1656 0 0,0 11-1178 0 0,1 1-1 0 0,0 0 1 0 0,1 0-1 0 0,0 1 1 0 0,14-12-1 0 0,62-45 52 0 0,-75 60-228 0 0,11-6-26 0 0,1 1-1 0 0,0 1 1 0 0,1 1 0 0 0,0 1-1 0 0,1 1 1 0 0,27-6-1 0 0,-14 3-16 0 0,-15 7-20 0 0,-1 0 1 0 0,1 1-1 0 0,0 1 0 0 0,0 1 0 0 0,0 2 0 0 0,0 0 0 0 0,1 1 0 0 0,-1 1 0 0 0,37 9 1 0 0,-49-8 11 0 0,-1-1 0 0 0,1 2 1 0 0,-1 0-1 0 0,0 0 0 0 0,0 0 1 0 0,-1 1-1 0 0,1 1 1 0 0,-1 0-1 0 0,-1 0 0 0 0,1 1 1 0 0,-1 0-1 0 0,0 0 0 0 0,0 1 1 0 0,-1 0-1 0 0,0 0 0 0 0,0 1 1 0 0,5 10-1 0 0,-8-11 23 0 0,0 1-1 0 0,-1 0 1 0 0,-1 0-1 0 0,1 0 1 0 0,-2 0 0 0 0,1 0-1 0 0,0 10 1 0 0,0-1 43 0 0,0-1-5 0 0,-1 0 0 0 0,-1 0 0 0 0,-1 0-1 0 0,0 0 1 0 0,-1 0 0 0 0,-7 28 0 0 0,-1-10 30 0 0,-2 0 1 0 0,-15 33-1 0 0,18-50-60 0 0,-1 0 0 0 0,-19 25 0 0 0,13-19-13 0 0,-50 63 36 0 0,10-14-29 0 0,-4 13 8 0 0,4 3 1 0 0,-44 97 0 0 0,100-186-38 0 0,-6 11 47 0 0,1 0 1 0 0,0 1-1 0 0,0 0 0 0 0,1-1 0 0 0,1 1 0 0 0,0 0 0 0 0,1 1 1 0 0,0-1-1 0 0,0 23 0 0 0,3-32-27 0 0,-1-1 0 0 0,1 1 0 0 0,0 0 0 0 0,0-1 0 0 0,0 1 0 0 0,0-1-1 0 0,1 1 1 0 0,-1-1 0 0 0,1 1 0 0 0,-1-1 0 0 0,1 0 0 0 0,0 0 0 0 0,0 0 0 0 0,0 0 0 0 0,0 0 0 0 0,0 0 0 0 0,0 0 0 0 0,1-1 0 0 0,-1 1 0 0 0,0-1-1 0 0,1 0 1 0 0,3 2 0 0 0,5 1 46 0 0,0 1-1 0 0,0-2 1 0 0,1 0-1 0 0,12 2 0 0 0,-11-2-56 0 0,1-2-1 0 0,0 1 0 0 0,0-2 0 0 0,-1 0 0 0 0,1-1 0 0 0,0 0 0 0 0,0-1 0 0 0,-1 0 0 0 0,1-1 1 0 0,-1-1-1 0 0,14-5 0 0 0,62-16-214 0 0,-34 0-1724 0 0,0-1-1 0 0,83-57 1 0 0,-87 49-578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7.001"/>
    </inkml:context>
    <inkml:brush xml:id="br0">
      <inkml:brushProperty name="width" value="0.05" units="cm"/>
      <inkml:brushProperty name="height" value="0.05" units="cm"/>
      <inkml:brushProperty name="color" value="#008C3A"/>
    </inkml:brush>
  </inkml:definitions>
  <inkml:trace contextRef="#ctx0" brushRef="#br0">0 0 20444 0 0,'10'8'215'0'0,"-8"-6"-120"0"0,1 1 0 0 0,0-1 0 0 0,0 0 0 0 0,1 0 0 0 0,-1 0 0 0 0,4 2 1 0 0,2-3 269 0 0,-8 0-337 0 0,1-1 1 0 0,-1 0 0 0 0,0 0-1 0 0,1 1 1 0 0,-1-1 0 0 0,0 0-1 0 0,1 1 1 0 0,-1-1 0 0 0,0 1-1 0 0,0 0 1 0 0,0-1-1 0 0,0 1 1 0 0,1 0 0 0 0,0 2-1 0 0,231 155 2907 0 0,-149-106-2481 0 0,-26-16-278 0 0,-32-22-147 0 0,-2 1 1 0 0,0 1 0 0 0,0 2-1 0 0,-2 0 1 0 0,33 33 0 0 0,-34-25-223 0 0,26 40 0 0 0,-42-58 69 0 0,0 1 0 0 0,0 0 0 0 0,-1 0 0 0 0,0 0 0 0 0,-1 1 0 0 0,0-1 0 0 0,0 1 0 0 0,-1 0 0 0 0,1 12 0 0 0,-3-17-7 0 0,0 0 0 0 0,-1 0 0 0 0,0 0 0 0 0,0 0 1 0 0,0-1-1 0 0,-3 8 0 0 0,-1 7-333 0 0,4-13 154 0 0,1-1 1 0 0,-2 0 0 0 0,1 0 0 0 0,-1 0 0 0 0,1 0 0 0 0,-1 0 0 0 0,-1 0-1 0 0,1 0 1 0 0,-1-1 0 0 0,0 1 0 0 0,0-1 0 0 0,0 0 0 0 0,0 0 0 0 0,-1 0-1 0 0,0 0 1 0 0,0 0 0 0 0,0-1 0 0 0,0 0 0 0 0,0 1 0 0 0,-8 2-1 0 0,-15 4-2874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7.594"/>
    </inkml:context>
    <inkml:brush xml:id="br0">
      <inkml:brushProperty name="width" value="0.05" units="cm"/>
      <inkml:brushProperty name="height" value="0.05" units="cm"/>
      <inkml:brushProperty name="color" value="#008C3A"/>
    </inkml:brush>
  </inkml:definitions>
  <inkml:trace contextRef="#ctx0" brushRef="#br0">0 1012 7186 0 0,'49'-30'8977'0'0,"-7"1"-6312"0"0,1-3-697 0 0,25-9-847 0 0,-1-6-257 0 0,10-8-560 0 0,4 5 296 0 0,4 10-200 0 0,-1-14-264 0 0,-5 2-64 0 0,15 8-56 0 0,-11 3-16 0 0,-1 5-488 0 0,-3 5-216 0 0,3-7-336 0 0,-3 0-233 0 0,5 11-1687 0 0</inkml:trace>
  <inkml:trace contextRef="#ctx0" brushRef="#br0" timeOffset="1">2341 0 5969 0 0,'-26'55'10726'0'0,"-20"25"-7273"0"0,3-3-2282 0 0,-122 198 1180 0 0,78-136-2091 0 0,30-48-207 0 0,-56 98-56 0 0,96-156 4 0 0,-32 58 20 0 0,5 1 1 0 0,-33 98-1 0 0,32-35-47 0 0,38-122 15 0 0,1 0 0 0 0,-1 56 0 0 0,6-69 0 0 0,3 35-1 0 0,0-48 11 0 0,-1 1 0 0 0,1 0 1 0 0,1 0-1 0 0,-1-1 0 0 0,1 0 0 0 0,8 15 0 0 0,-4-10 1 0 0,21 32 12 0 0,-25-41-7 0 0,0 1 0 0 0,0-1 0 0 0,0-1 0 0 0,0 1 0 0 0,0 0 0 0 0,1-1 0 0 0,-1 0 0 0 0,1 0 0 0 0,0 0 0 0 0,7 3 0 0 0,44 7 72 0 0,-21-5-32 0 0,-16-3-5 0 0,0-2-1 0 0,0 0 1 0 0,0 0-1 0 0,0-2 1 0 0,35-3-1 0 0,87-24 232 0 0,-77 13-126 0 0,-40 9-75 0 0,0-2 1 0 0,0 0 0 0 0,0-2-1 0 0,24-12 1 0 0,-5-3 130 0 0,44-30-1 0 0,-45 18-40 0 0,-24 20-91 0 0,-14 13-51 0 0,1-1 0 0 0,-1 1 0 0 0,0-1 0 0 0,0 1 0 0 0,0-1 0 0 0,-1 0 0 0 0,1 0 0 0 0,-1 0 0 0 0,0-1 0 0 0,0 1 0 0 0,2-8 0 0 0,-3 10-16 0 0,-1 0-1 0 0,0 0 1 0 0,0 0-1 0 0,0-1 0 0 0,0 1 1 0 0,0 0-1 0 0,0 0 1 0 0,0 0-1 0 0,-1 0 0 0 0,1 0 1 0 0,-1 0-1 0 0,1 0 0 0 0,-1 0 1 0 0,0 0-1 0 0,0 0 1 0 0,0 0-1 0 0,0 0 0 0 0,0 1 1 0 0,-1-1-1 0 0,1 0 1 0 0,0 1-1 0 0,-1-1 0 0 0,1 1 1 0 0,-1-1-1 0 0,0 1 1 0 0,1 0-1 0 0,-1 0 0 0 0,0 0 1 0 0,-2-1-1 0 0,-5-4-6 0 0,4 2-16 0 0,-1 1 1 0 0,0 0 0 0 0,1 0 0 0 0,-1 1 0 0 0,-10-4 0 0 0,-32-2-111 0 0,21 1 46 0 0,18 4 41 0 0,0 0 0 0 0,0 1 0 0 0,-1 0 1 0 0,1 1-1 0 0,-13-1 0 0 0,-39 4-468 0 0,-82 14 0 0 0,82-8-85 0 0,-5 4-1215 0 0,1 3-1 0 0,0 4 0 0 0,-72 29 1 0 0,90-32-1973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8.306"/>
    </inkml:context>
    <inkml:brush xml:id="br0">
      <inkml:brushProperty name="width" value="0.05" units="cm"/>
      <inkml:brushProperty name="height" value="0.05" units="cm"/>
      <inkml:brushProperty name="color" value="#008C3A"/>
    </inkml:brush>
  </inkml:definitions>
  <inkml:trace contextRef="#ctx0" brushRef="#br0">78 0 12483 0 0,'24'12'8866'0'0,"20"-4"-5922"0"0,0 13-1479 0 0,12-2-481 0 0,-4-1-272 0 0,1-6-448 0 0,-4-11-184 0 0,-1 12 48 0 0,2-13-40 0 0,-10 4-136 0 0,-5-7-120 0 0,4-1-104 0 0,-1-1-128 0 0,-4 5-400 0 0,1 0-249 0 0,-5-21 81 0 0,5 21-664 0 0,-6-8-1665 0 0</inkml:trace>
  <inkml:trace contextRef="#ctx0" brushRef="#br0" timeOffset="1">0 710 11442 0 0,'20'1'7850'0'0,"-6"4"-5505"0"0,11-7-1545 0 0,21 8 120 0 0,-4 2-144 0 0,19-11-168 0 0,-11 3-16 0 0,14-14-240 0 0,-3 11-408 0 0,7-18-208 0 0,-4 7-240 0 0,-9-5-248 0 0,1-18-16 0 0,8 4-784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39.272"/>
    </inkml:context>
    <inkml:brush xml:id="br0">
      <inkml:brushProperty name="width" value="0.05" units="cm"/>
      <inkml:brushProperty name="height" value="0.05" units="cm"/>
      <inkml:brushProperty name="color" value="#008C3A"/>
    </inkml:brush>
  </inkml:definitions>
  <inkml:trace contextRef="#ctx0" brushRef="#br0">0 443 10586 0 0,'81'9'10295'0'0,"105"-6"-8394"0"0,-52 1-1126 0 0,91-28-480 0 0,-213 21-343 0 0,0 1 1 0 0,1 1-1 0 0,-1 0 0 0 0,1 0 1 0 0,-1 1-1 0 0,0 1 1 0 0,1 0-1 0 0,13 4 1 0 0,-13-4-46 0 0,-13-1 83 0 0,1 0 0 0 0,-1 0 0 0 0,1 0 0 0 0,-1 0 0 0 0,1 0-1 0 0,0 0 1 0 0,-1 0 0 0 0,1 0 0 0 0,-1 0 0 0 0,1 0 0 0 0,-1 0 0 0 0,1 0-1 0 0,0 0 1 0 0,-1 0 0 0 0,1 0 0 0 0,-1 1 0 0 0,1-1 0 0 0,-1 0 0 0 0,1 0-1 0 0,-1 1 1 0 0,1-1 0 0 0,-1 0 0 0 0,1 1 0 0 0,-1-1 0 0 0,0 1 0 0 0,1-1-1 0 0,-1 0 1 0 0,1 1 0 0 0,-1-1 0 0 0,0 1 0 0 0,0-1 0 0 0,1 1 0 0 0,-1-1 0 0 0,0 1-1 0 0,0-1 1 0 0,1 1 0 0 0,-1-1 0 0 0,0 1 0 0 0,0 0 0 0 0,0-1 0 0 0,0 1-1 0 0,0-1 1 0 0,0 1 0 0 0,0-1 0 0 0,0 2 0 0 0,-1 5-54 0 0,0 0 0 0 0,-1-1 0 0 0,0 1 0 0 0,0 0 0 0 0,-1-1-1 0 0,0 1 1 0 0,0-1 0 0 0,0 0 0 0 0,-6 8 0 0 0,-6 5-59 0 0,-25 26 0 0 0,11-15 10 0 0,-286 352 331 0 0,268-316 28 0 0,3 2 0 0 0,-65 134 0 0 0,86-151-127 0 0,3 1 1 0 0,2 1 0 0 0,2 1 0 0 0,-17 109 0 0 0,30-137-100 0 0,-8 79 62 0 0,11-90-69 0 0,0-1 0 0 0,1 1 1 0 0,0 0-1 0 0,1-1 0 0 0,4 16 0 0 0,-1-12 22 0 0,1 0 0 0 0,13 28 0 0 0,-15-38-18 0 0,0-1 0 0 0,1 0 0 0 0,0 0 1 0 0,0-1-1 0 0,0 0 0 0 0,1 1 1 0 0,0-2-1 0 0,12 10 0 0 0,-9-9 2 0 0,0 0 1 0 0,0-1-1 0 0,1 0 0 0 0,0 0 1 0 0,0-1-1 0 0,0 0 1 0 0,0-1-1 0 0,0-1 0 0 0,1 1 1 0 0,11 0-1 0 0,-3-2 25 0 0,1 0-1 0 0,-1-1 1 0 0,0-1-1 0 0,35-7 1 0 0,-32 4 12 0 0,0-2-1 0 0,1-1 1 0 0,-2-1 0 0 0,1-1 0 0 0,-2-1 0 0 0,1 0 0 0 0,25-19-1 0 0,-23 13 35 0 0,-2 0-1 0 0,0-2 0 0 0,-1 0 0 0 0,-1-2 0 0 0,34-42 0 0 0,-43 49-34 0 0,0 0-1 0 0,-1-1 0 0 0,0-1 0 0 0,-1 1 1 0 0,-1-1-1 0 0,0-1 0 0 0,-1 1 0 0 0,5-20 1 0 0,-7 19-18 0 0,-1-1 0 0 0,0 1 0 0 0,-2-1 0 0 0,1 0 0 0 0,-2 0 0 0 0,0 0 0 0 0,-1 0 0 0 0,-6-28 0 0 0,-6 0-96 0 0,-3 1-1 0 0,-2 1 1 0 0,-1 0-1 0 0,-2 1 1 0 0,-2 1 0 0 0,-31-41-1 0 0,2 14-1603 0 0,-3 1-1 0 0,-88-83 0 0 0,84 96-172 0 0</inkml:trace>
  <inkml:trace contextRef="#ctx0" brushRef="#br0" timeOffset="1">1883 1 10946 0 0,'0'67'9706'0'0,"-9"35"-7795"0"0,5-61-1185 0 0,-11 78 439 0 0,-50 195 0 0 0,-124 459-302 0 0,170-686-830 0 0,-10 117-1 0 0,26-167-161 0 0,2 0 0 0 0,2 0 0 0 0,2 0 0 0 0,1-1 0 0 0,14 61 0 0 0,-17-92 77 0 0,1 1 0 0 0,0 0 0 0 0,1-1 0 0 0,-1 1-1 0 0,1-1 1 0 0,0 0 0 0 0,1 0 0 0 0,-1 0 0 0 0,1 0-1 0 0,0 0 1 0 0,0-1 0 0 0,0 0 0 0 0,1 0-1 0 0,-1 0 1 0 0,1 0 0 0 0,0-1 0 0 0,0 0 0 0 0,0 0-1 0 0,10 4 1 0 0,-5-3-44 0 0,-1-1-1 0 0,1 0 1 0 0,0-1 0 0 0,1 0-1 0 0,-1-1 1 0 0,0 0 0 0 0,0 0-1 0 0,1-1 1 0 0,-1 0-1 0 0,15-3 1 0 0,18-5-55 0 0,0-3-1 0 0,0-1 1 0 0,-1-1-1 0 0,0-3 1 0 0,45-24 0 0 0,-13 0 109 0 0,125-90 0 0 0,-134 80 9 0 0,-2-2-1 0 0,92-101 1 0 0,23-44-129 0 0,-132 139 1 0 0,54-87 0 0 0,-41 56-2 0 0,70-109-176 0 0,-99 146 189 0 0,43-103 0 0 0,-48 98 80 0 0,-20 46 60 0 0,1 0 0 0 0,-2 0 0 0 0,1-1 0 0 0,-2 1 1 0 0,1-1-1 0 0,-2 0 0 0 0,4-23 0 0 0,-6 25 11 0 0,1-1 7 0 0,-1-1 0 0 0,0 1 0 0 0,0 0-1 0 0,-3-13 1 0 0,3 21-4 0 0,-1 1-1 0 0,1-1 0 0 0,-1 1 1 0 0,0 0-1 0 0,0-1 1 0 0,0 1-1 0 0,0 0 0 0 0,0 0 1 0 0,0-1-1 0 0,-1 1 1 0 0,1 0-1 0 0,-1 0 0 0 0,1 1 1 0 0,-1-1-1 0 0,0 0 1 0 0,0 0-1 0 0,0 1 0 0 0,0-1 1 0 0,0 1-1 0 0,0 0 1 0 0,0 0-1 0 0,0-1 0 0 0,0 1 1 0 0,-5-1-1 0 0,4 1 5 0 0,-2 0 5 0 0,0-1 1 0 0,-1 1-1 0 0,1 0 1 0 0,0 0-1 0 0,0 1 1 0 0,-1-1-1 0 0,1 1 1 0 0,0 1-1 0 0,0-1 1 0 0,-6 2-1 0 0,-2 2 15 0 0,1 1-1 0 0,0 1 1 0 0,0 1-1 0 0,-20 13 1 0 0,-43 39 48 0 0,47-32-51 0 0,1 1 0 0 0,1 1 0 0 0,2 2 0 0 0,-29 47 0 0 0,16-24 2 0 0,-3 7 5 0 0,-47 97 0 0 0,-14 67-15 0 0,84-186-12 0 0,-9 21-21 0 0,4 2 1 0 0,-19 80-1 0 0,33-107-143 0 0,2 1 0 0 0,1 1 0 0 0,3-1 1 0 0,0 1-1 0 0,7 60 0 0 0,-4-78 50 0 0,0-9 22 0 0,0 0-1 0 0,1 0 1 0 0,4 16 0 0 0,-5-22 45 0 0,1 0 1 0 0,0 0-1 0 0,0 0 0 0 0,0 0 0 0 0,0 0 0 0 0,1 0 0 0 0,0-1 0 0 0,0 1 0 0 0,0-1 1 0 0,0 0-1 0 0,7 5 0 0 0,3 2-60 0 0,1-1 0 0 0,0-1 0 0 0,0 0 0 0 0,1-1 1 0 0,0-1-1 0 0,0 0 0 0 0,0-1 0 0 0,1-1 0 0 0,0 0 0 0 0,0-2 1 0 0,0 1-1 0 0,0-2 0 0 0,1 0 0 0 0,-1-1 0 0 0,30-3 0 0 0,0-3 148 0 0,-1-1-1 0 0,1-2 1 0 0,-1-2 0 0 0,-1-2-1 0 0,45-20 1 0 0,15-14 482 0 0,-2-3 0 0 0,-2-5 0 0 0,-4-5 0 0 0,103-81 0 0 0,-138 93 39 0 0,-3-3-1 0 0,-2-2 1 0 0,73-89-1 0 0,-46 39 154 0 0,-71 89-598 0 0,0-1 0 0 0,-1 0 0 0 0,-1 0-1 0 0,0-1 1 0 0,-1 0 0 0 0,-1-1 0 0 0,-1 0 0 0 0,10-31-1 0 0,2-14 165 0 0,-4 18-45 0 0,-3 0 1 0 0,14-90-1 0 0,-24 114-226 0 0,0 0 0 0 0,-2-1 0 0 0,0 1 0 0 0,-1 0 0 0 0,-1 0 0 0 0,-1 0 0 0 0,-1 0 0 0 0,0 1 0 0 0,-2-1 0 0 0,-13-31 0 0 0,-25-36-312 0 0,40 78 257 0 0,-5-10-96 0 0,0 0 0 0 0,-13-17 0 0 0,16 27 65 0 0,-1 1-1 0 0,0 0 1 0 0,-1 0 0 0 0,0 1 0 0 0,0 0-1 0 0,-14-10 1 0 0,-75-42-1149 0 0,-12 3-1647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49.395"/>
    </inkml:context>
    <inkml:brush xml:id="br0">
      <inkml:brushProperty name="width" value="0.05" units="cm"/>
      <inkml:brushProperty name="height" value="0.05" units="cm"/>
      <inkml:brushProperty name="color" value="#008C3A"/>
    </inkml:brush>
  </inkml:definitions>
  <inkml:trace contextRef="#ctx0" brushRef="#br0">0 0 16123 0 0,'100'140'9602'0'0,"51"60"-8475"0"0,18 25-1612 0 0,-163-218 476 0 0,97 128-449 0 0,-95-126 422 0 0,382 440-3303 0 0,-360-418 2131 0 0,53 42-1 0 0,-37-41-231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49.668"/>
    </inkml:context>
    <inkml:brush xml:id="br0">
      <inkml:brushProperty name="width" value="0.05" units="cm"/>
      <inkml:brushProperty name="height" value="0.05" units="cm"/>
      <inkml:brushProperty name="color" value="#008C3A"/>
    </inkml:brush>
  </inkml:definitions>
  <inkml:trace contextRef="#ctx0" brushRef="#br0">1380 0 5297 0 0,'-21'31'9923'0'0,"-13"9"-6941"0"0,-7 8-1657 0 0,-76 114 1459 0 0,60-88-2035 0 0,-41 51 181 0 0,-72 99 2 0 0,27-34-462 0 0,-71 81-87 0 0,119-148-303 0 0,-139 204-151 0 0,224-312 42 0 0,-74 139-449 0 0,67-120 150 0 0,8-18-403 0 0,1 1 1 0 0,1 0-1 0 0,1 0 1 0 0,-6 24 0 0 0,9-18-2339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49.998"/>
    </inkml:context>
    <inkml:brush xml:id="br0">
      <inkml:brushProperty name="width" value="0.05" units="cm"/>
      <inkml:brushProperty name="height" value="0.05" units="cm"/>
      <inkml:brushProperty name="color" value="#008C3A"/>
    </inkml:brush>
  </inkml:definitions>
  <inkml:trace contextRef="#ctx0" brushRef="#br0">114 1 6393 0 0,'-9'24'10625'0'0,"0"9"-5831"0"0,-6 17-2784 0 0,1-6-1060 0 0,-13 72 0 0 0,20-81-658 0 0,-7 38-249 0 0,4 1 0 0 0,4 0 0 0 0,4 125 1 0 0,7-123-1365 0 0,24 128 1 0 0,-26-192 690 0 0,0 0-1 0 0,1 0 0 0 0,0 0 0 0 0,1-1 0 0 0,8 15 1 0 0,4 14-3041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8.987"/>
    </inkml:context>
    <inkml:brush xml:id="br0">
      <inkml:brushProperty name="width" value="0.05" units="cm"/>
      <inkml:brushProperty name="height" value="0.05" units="cm"/>
      <inkml:brushProperty name="color" value="#008C3A"/>
    </inkml:brush>
  </inkml:definitions>
  <inkml:trace contextRef="#ctx0" brushRef="#br0">354 112 4833 0 0,'-7'4'9024'0'0,"11"-4"-5630"0"0,-3 0-3339 0 0,-1 0 1 0 0,1-1-1 0 0,0 1 1 0 0,0 0-1 0 0,-1 0 1 0 0,1 0-1 0 0,0 0 1 0 0,0 0-1 0 0,0 0 1 0 0,-1 0-1 0 0,1 0 1 0 0,0 1-1 0 0,0-1 1 0 0,-1 0-1 0 0,1 0 1 0 0,0 1 0 0 0,0-1-1 0 0,-1 0 1 0 0,1 1-1 0 0,0-1 1 0 0,-1 1-1 0 0,1-1 1 0 0,-1 1-1 0 0,2 0 1 0 0,-1 3-33 0 0,1 1 1 0 0,-1-1 0 0 0,0 1-1 0 0,0-1 1 0 0,0 1-1 0 0,0-1 1 0 0,-1 1 0 0 0,0 0-1 0 0,0-1 1 0 0,0 1 0 0 0,-1-1-1 0 0,1 1 1 0 0,-1 0 0 0 0,0-1-1 0 0,-1 1 1 0 0,1-1 0 0 0,-1 0-1 0 0,0 1 1 0 0,0-1-1 0 0,0 0 1 0 0,-4 5 0 0 0,-129 199 405 0 0,45-68-343 0 0,50-67-83 0 0,30-51-8 0 0,-2 0 0 0 0,0-2 0 0 0,-16 20 1 0 0,21-30 3 0 0,-12 13-146 0 0,19-23 146 0 0,0 0 0 0 0,0 0 0 0 0,0 0-1 0 0,-1 0 1 0 0,1 0 0 0 0,0 0-1 0 0,0 1 1 0 0,0-1 0 0 0,0 0 0 0 0,0 0-1 0 0,0 0 1 0 0,0 0 0 0 0,0 0-1 0 0,-1 0 1 0 0,1 0 0 0 0,0 0 0 0 0,0 0-1 0 0,0 0 1 0 0,0 0 0 0 0,0 0-1 0 0,0 0 1 0 0,0 0 0 0 0,-1 0 0 0 0,1 0-1 0 0,0 0 1 0 0,0 0 0 0 0,0 0-1 0 0,0 0 1 0 0,0 0 0 0 0,0 0 0 0 0,0 0-1 0 0,0-1 1 0 0,-1 1 0 0 0,1 0-1 0 0,0 0 1 0 0,0 0 0 0 0,0 0 0 0 0,0 0-1 0 0,0 0 1 0 0,0 0 0 0 0,0 0-1 0 0,0 0 1 0 0,0 0 0 0 0,0 0 0 0 0,0-1-1 0 0,0 1 1 0 0,0 0 0 0 0,-1 0-1 0 0,1 0 1 0 0,0 0 0 0 0,0 0 0 0 0,0 0-1 0 0,0 0 1 0 0,0-1 0 0 0,0 1-1 0 0,0 0 1 0 0,0 0 0 0 0,0 0 0 0 0,0 0-1 0 0,0 0 1 0 0,1-1 0 0 0,2-20-35 0 0,12-27 369 0 0,38-85 1 0 0,36-43 323 0 0,-19 37-277 0 0,-57 112-295 0 0,2-1-1 0 0,0 2 1 0 0,1 0 0 0 0,2 1-1 0 0,1 1 1 0 0,0 1-1 0 0,2 0 1 0 0,27-22 0 0 0,-43 41-50 0 0,8-5 102 0 0,-13 8-134 0 0,0 1 1 0 0,0 0 0 0 0,1 0 0 0 0,-1 0 0 0 0,0 0-1 0 0,1 0 1 0 0,-1 0 0 0 0,0 0 0 0 0,0 0 0 0 0,1-1-1 0 0,-1 1 1 0 0,0 0 0 0 0,1 0 0 0 0,-1 0 0 0 0,0 1-1 0 0,0-1 1 0 0,1 0 0 0 0,-1 0 0 0 0,0 0 0 0 0,1 0-1 0 0,-1 0 1 0 0,0 0 0 0 0,0 0 0 0 0,1 0 0 0 0,-1 1-1 0 0,0-1 1 0 0,0 0 0 0 0,1 0 0 0 0,-1 0 0 0 0,0 0-1 0 0,0 1 1 0 0,0-1 0 0 0,1 0 0 0 0,-1 0 0 0 0,0 1-1 0 0,0-1 1 0 0,0 0 0 0 0,1 1 0 0 0,-10 13-598 0 0,-9 20-301 0 0,-14 25-1105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0.540"/>
    </inkml:context>
    <inkml:brush xml:id="br0">
      <inkml:brushProperty name="width" value="0.05" units="cm"/>
      <inkml:brushProperty name="height" value="0.05" units="cm"/>
      <inkml:brushProperty name="color" value="#008C3A"/>
    </inkml:brush>
  </inkml:definitions>
  <inkml:trace contextRef="#ctx0" brushRef="#br0">0 1 28134 0 0,'5'7'134'0'0,"-5"-7"-117"0"0,1 1 0 0 0,-1 0 0 0 0,1 0 0 0 0,-1 0 0 0 0,1-1 0 0 0,-1 1 0 0 0,1 0 0 0 0,-1 0 0 0 0,1-1 0 0 0,-1 1-1 0 0,1-1 1 0 0,0 1 0 0 0,-1 0 0 0 0,1-1 0 0 0,0 1 0 0 0,0-1 0 0 0,0 0 0 0 0,-1 1 0 0 0,1-1 0 0 0,0 1 0 0 0,0-1 0 0 0,0 0 0 0 0,0 0-1 0 0,-1 0 1 0 0,1 0 0 0 0,0 1 0 0 0,0-1 0 0 0,0 0 0 0 0,0 0 0 0 0,0 0 0 0 0,0-1 0 0 0,0 1 0 0 0,-1 0 0 0 0,1 0 0 0 0,0 0 0 0 0,1-1-1 0 0,6 0 16 0 0,5 1 56 0 0,1 0 0 0 0,-1 2 0 0 0,0-1-1 0 0,0 2 1 0 0,21 5 0 0 0,21 5 209 0 0,81-2-53 0 0,-38-3-242 0 0,58 2-1727 0 0,172-10 0 0 0,-251-2 74 0 0,63-5-3864 0 0,-81 2 1482 0 0</inkml:trace>
  <inkml:trace contextRef="#ctx0" brushRef="#br0" timeOffset="1">117 665 21277 0 0,'-1'8'1114'0'0,"1"-7"-1022"0"0,-1 1 1 0 0,1-1-1 0 0,0 1 1 0 0,0-1-1 0 0,-1 1 1 0 0,1-1-1 0 0,0 1 1 0 0,0-1 0 0 0,1 1-1 0 0,-1-1 1 0 0,0 1-1 0 0,0 0 1 0 0,1-1-1 0 0,-1 0 1 0 0,1 1-1 0 0,-1-1 1 0 0,1 1 0 0 0,0-1-1 0 0,-1 0 1 0 0,1 1-1 0 0,0-1 1 0 0,0 0-1 0 0,1 2 1 0 0,15 13 1329 0 0,-16-14-1356 0 0,0-1 1 0 0,1 1-1 0 0,-1-1 1 0 0,1 1-1 0 0,-1-1 1 0 0,1 1-1 0 0,-1-1 1 0 0,1 0-1 0 0,0 0 1 0 0,0 0-1 0 0,-1 0 1 0 0,1 0-1 0 0,0 0 1 0 0,3 1-1 0 0,65 16 275 0 0,0-3 0 0 0,77 6 0 0 0,-89-17-474 0 0,0-3 1 0 0,0-3-1 0 0,0-2 1 0 0,65-13-1 0 0,54-27-1061 0 0,-56 11-482 0 0,-83 23-8 0 0,63-25 0 0 0,-34 9-561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7.849"/>
    </inkml:context>
    <inkml:brush xml:id="br0">
      <inkml:brushProperty name="width" value="0.05" units="cm"/>
      <inkml:brushProperty name="height" value="0.05" units="cm"/>
      <inkml:brushProperty name="color" value="#008C3A"/>
    </inkml:brush>
  </inkml:definitions>
  <inkml:trace contextRef="#ctx0" brushRef="#br0">0 104 4281 0 0,'5'12'9956'0'0,"6"-3"-6966"0"0,-8-7-2808 0 0,-1-1-1 0 0,1 0 1 0 0,-1 0-1 0 0,1 0 0 0 0,0-1 1 0 0,-1 1-1 0 0,1-1 1 0 0,5 1-1 0 0,14 0 1132 0 0,38 7 1 0 0,-41-5-942 0 0,1 0 1 0 0,30-1 0 0 0,94 5 583 0 0,-88-2-784 0 0,-46-5-159 0 0,0-1 0 0 0,0 1 0 0 0,19-5 0 0 0,21-1-6 0 0,-25 5-112 0 0,-1 0 1 0 0,0-2-1 0 0,0-1 1 0 0,0 0-1 0 0,28-11 1 0 0,11 2-610 0 0,-54 12 410 0 0,0 0-1 0 0,0-1 1 0 0,0 1-1 0 0,0-2 1 0 0,-1 1 0 0 0,1-1-1 0 0,-1-1 1 0 0,0 1-1 0 0,0-2 1 0 0,0 1-1 0 0,0-1 1 0 0,8-7-1 0 0,11-8-1591 0 0,3-4-919 0 0,-21 6-421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1.161"/>
    </inkml:context>
    <inkml:brush xml:id="br0">
      <inkml:brushProperty name="width" value="0.05" units="cm"/>
      <inkml:brushProperty name="height" value="0.05" units="cm"/>
      <inkml:brushProperty name="color" value="#008C3A"/>
    </inkml:brush>
  </inkml:definitions>
  <inkml:trace contextRef="#ctx0" brushRef="#br0">78 9 3105 0 0,'-35'8'12288'0'0,"1"-4"-8476"0"0,26-4-1381 0 0,10-2-455 0 0,23-5-1077 0 0,-14 6-838 0 0,14-4 221 0 0,1 2 0 0 0,38 1-1 0 0,-45 3-162 0 0,22 1 225 0 0,72 15 0 0 0,-64-6-189 0 0,43 11 30 0 0,-80-18-168 0 0,0 0 0 0 0,0 1 0 0 0,-1 1 1 0 0,0-1-1 0 0,15 11 0 0 0,6 7 1 0 0,-1 2-1 0 0,-1 1 1 0 0,-1 1-1 0 0,-2 2 1 0 0,0 0 0 0 0,-2 2-1 0 0,-1 1 1 0 0,-2 1-1 0 0,22 43 1 0 0,-22-28-146 0 0,-2 0-1 0 0,-2 1 1 0 0,-3 1-1 0 0,-1 0 1 0 0,-3 1 0 0 0,-2 1-1 0 0,-3 0 1 0 0,-1 0-1 0 0,-6 100 1 0 0,-1-136-410 0 0,-1 0 0 0 0,0-1-1 0 0,-1 1 1 0 0,-11 23 0 0 0,13-33 305 0 0,2-5 95 0 0,0 1-1 0 0,0-1 1 0 0,-1 1-1 0 0,1 0 0 0 0,-1-1 1 0 0,1 0-1 0 0,-1 1 1 0 0,0-1-1 0 0,0 1 0 0 0,1-1 1 0 0,-1 0-1 0 0,0 1 1 0 0,0-1-1 0 0,0 0 0 0 0,0 0 1 0 0,-1 0-1 0 0,1 0 0 0 0,0 0 1 0 0,0 0-1 0 0,-1 0 1 0 0,1 0-1 0 0,-1 0 0 0 0,1-1 1 0 0,0 1-1 0 0,-1 0 1 0 0,1-1-1 0 0,-1 1 0 0 0,0-1 1 0 0,1 0-1 0 0,-1 0 0 0 0,1 1 1 0 0,-3-1-1 0 0,-26 2-3519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1.724"/>
    </inkml:context>
    <inkml:brush xml:id="br0">
      <inkml:brushProperty name="width" value="0.05" units="cm"/>
      <inkml:brushProperty name="height" value="0.05" units="cm"/>
      <inkml:brushProperty name="color" value="#008C3A"/>
    </inkml:brush>
  </inkml:definitions>
  <inkml:trace contextRef="#ctx0" brushRef="#br0">0 599 12531 0 0,'19'-3'8081'0'0,"-1"1"-5688"0"0,18 2-1217 0 0,18-3-528 0 0,-6 3-176 0 0,10-3-384 0 0,10 5 112 0 0,-10-12-112 0 0,10 10-456 0 0,-2-12 56 0 0,-4-1-16 0 0,-1 2-416 0 0,7-6-1080 0 0,-6-19-785 0 0,-7 4-1248 0 0</inkml:trace>
  <inkml:trace contextRef="#ctx0" brushRef="#br0" timeOffset="1">1816 0 10138 0 0,'-8'22'9169'0'0,"2"0"-6195"0"0,-9 27-1551 0 0,-65 160 1105 0 0,46-114-1878 0 0,16-42-333 0 0,3 2 1 0 0,2 0-1 0 0,2 1 0 0 0,3 0 1 0 0,-1 95-1 0 0,8-122-256 0 0,1 0 0 0 0,2-1 0 0 0,0 1-1 0 0,8 31 1 0 0,23 51 30 0 0,-24-85-103 0 0,2 1 1 0 0,0-1 0 0 0,30 47-1 0 0,-30-54-19 0 0,-6-10-3 0 0,1-1 1 0 0,0-1 0 0 0,1 1 0 0 0,0-1 0 0 0,0 0 0 0 0,0-1 0 0 0,1 1 0 0 0,11 6 0 0 0,3 3-76 0 0,-9-6-117 0 0,0-1 0 0 0,1 0 1 0 0,0-1-1 0 0,0 0 0 0 0,1-2 1 0 0,0 1-1 0 0,0-2 0 0 0,0 0 1 0 0,1-1-1 0 0,0 0 0 0 0,0-2 1 0 0,17 2-1 0 0,-9-4-463 0 0,-18 1 416 0 0,0 0 0 0 0,1-1 0 0 0,-1 0-1 0 0,1 0 1 0 0,-1-1 0 0 0,1 0 0 0 0,-1 0 0 0 0,0 0 0 0 0,1-1 0 0 0,-1 0 0 0 0,0 0-1 0 0,8-5 1 0 0,2-6-1277 0 0,-1-1 0 0 0,0 0 0 0 0,-1-1 1 0 0,24-32-1 0 0,-5 4-2174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2.426"/>
    </inkml:context>
    <inkml:brush xml:id="br0">
      <inkml:brushProperty name="width" value="0.05" units="cm"/>
      <inkml:brushProperty name="height" value="0.05" units="cm"/>
      <inkml:brushProperty name="color" value="#008C3A"/>
    </inkml:brush>
  </inkml:definitions>
  <inkml:trace contextRef="#ctx0" brushRef="#br0">213 114 2617 0 0,'-1'-17'3577'0'0,"0"0"0"0"0,-1 1 1 0 0,-7-30-1 0 0,1 30-886 0 0,8 16-2610 0 0,0 0-1 0 0,-1 0 1 0 0,1-1 0 0 0,0 1-1 0 0,-1 0 1 0 0,1 0 0 0 0,0 0-1 0 0,-1 0 1 0 0,1 0 0 0 0,-1 0-1 0 0,1 0 1 0 0,0 0 0 0 0,-1 0-1 0 0,1 0 1 0 0,0 0 0 0 0,-1 0 0 0 0,1 0-1 0 0,0 0 1 0 0,-1 0 0 0 0,1 0-1 0 0,0 0 1 0 0,-1 0 0 0 0,1 1-1 0 0,0-1 1 0 0,-1 0 0 0 0,1 0-1 0 0,-1 1 1 0 0,-2 2 282 0 0,-1 1 0 0 0,1-1 0 0 0,-1 1 0 0 0,1 0 0 0 0,-3 6 0 0 0,-4 4-672 0 0,-3 3 420 0 0,2-4 11 0 0,1 1 0 0 0,0 1 0 0 0,1-1 0 0 0,0 2 0 0 0,1-1 0 0 0,-6 19 1 0 0,6 2 11 0 0,1 0 1 0 0,2 1 0 0 0,-1 61-1 0 0,0-9-83 0 0,-26 438-363 0 0,41-241-877 0 0,16-94-3191 0 0,-16-135 1653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3.276"/>
    </inkml:context>
    <inkml:brush xml:id="br0">
      <inkml:brushProperty name="width" value="0.05" units="cm"/>
      <inkml:brushProperty name="height" value="0.05" units="cm"/>
      <inkml:brushProperty name="color" value="#008C3A"/>
    </inkml:brush>
  </inkml:definitions>
  <inkml:trace contextRef="#ctx0" brushRef="#br0">40 1188 10602 0 0,'-9'15'8094'0'0,"0"-2"-3973"0"0,7-11-3900 0 0,-1 1-1 0 0,1 0 1 0 0,0 0-1 0 0,0-1 0 0 0,1 1 1 0 0,-1 1-1 0 0,1-1 1 0 0,-1 0-1 0 0,1 0 0 0 0,0 0 1 0 0,0 1-1 0 0,1-1 0 0 0,-2 5 1 0 0,2 62 516 0 0,10 81 1 0 0,0-6-785 0 0,-7-21-308 0 0,6 124-808 0 0,0-83-4547 0 0,-7-135 2611 0 0</inkml:trace>
  <inkml:trace contextRef="#ctx0" brushRef="#br0" timeOffset="1">678 0 8474 0 0,'-8'30'10927'0'0,"2"16"-8654"0"0,2-5-887 0 0,-37 294 2204 0 0,38-143-3397 0 0,4-141-141 0 0,1 32-73 0 0,4-1 0 0 0,19 99 0 0 0,-17-151-105 0 0,1-1-1 0 0,22 48 0 0 0,-25-62 74 0 0,8 12-342 0 0,1-1-1 0 0,0 0 1 0 0,2-2 0 0 0,38 44 0 0 0,-47-59 119 0 0,1 0 0 0 0,0 0 0 0 0,0-1 0 0 0,13 9 0 0 0,-18-14 71 0 0,0 0-1 0 0,1-1 0 0 0,-1 0 0 0 0,0 1 1 0 0,1-1-1 0 0,0-1 0 0 0,0 1 0 0 0,-1-1 1 0 0,1 0-1 0 0,0 0 0 0 0,0 0 0 0 0,0-1 1 0 0,9 0-1 0 0,5-2-1785 0 0,34-9 0 0 0,-20 2-1347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3.878"/>
    </inkml:context>
    <inkml:brush xml:id="br0">
      <inkml:brushProperty name="width" value="0.05" units="cm"/>
      <inkml:brushProperty name="height" value="0.05" units="cm"/>
      <inkml:brushProperty name="color" value="#008C3A"/>
    </inkml:brush>
  </inkml:definitions>
  <inkml:trace contextRef="#ctx0" brushRef="#br0">467 0 7954 0 0,'-6'12'8649'0'0,"-5"4"-4818"0"0,-4 6-2698 0 0,-43 109 1309 0 0,-57 124-1608 0 0,73-161-845 0 0,5 3 0 0 0,3 1 0 0 0,-29 148 0 0 0,61-236 9 0 0,-47 264-19 0 0,15 141 186 0 0,41 75 183 0 0,-7-359-346 0 0,3 49-433 0 0,-1-107 47 0 0,-2-49-231 0 0,6 45 0 0 0,-4-46-199 0 0,-2-20 550 0 0,0 1 1 0 0,0-1-1 0 0,0 0 1 0 0,1 0 0 0 0,-1 0-1 0 0,1 1 1 0 0,0-1-1 0 0,0 0 1 0 0,0 0 0 0 0,0 0-1 0 0,3 4 1 0 0,2 2-2420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5.671"/>
    </inkml:context>
    <inkml:brush xml:id="br0">
      <inkml:brushProperty name="width" value="0.05" units="cm"/>
      <inkml:brushProperty name="height" value="0.05" units="cm"/>
      <inkml:brushProperty name="color" value="#008C3A"/>
    </inkml:brush>
  </inkml:definitions>
  <inkml:trace contextRef="#ctx0" brushRef="#br0">14 139 3057 0 0,'-14'10'16115'0'0,"14"-10"-16024"0"0,1-1-22 0 0,0-1 0 0 0,0 0 1 0 0,0 1-1 0 0,0-1 0 0 0,0 1 1 0 0,0-1-1 0 0,1 1 0 0 0,-1-1 1 0 0,0 1-1 0 0,1 0 1 0 0,-1 0-1 0 0,1 0 0 0 0,1-1 1 0 0,8-8 50 0 0,24-18 98 0 0,1 2 0 0 0,44-25 0 0 0,-75 49-203 0 0,1-1 0 0 0,-1 1 0 0 0,1 1 0 0 0,0-1 0 0 0,0 1 0 0 0,0 0 0 0 0,0 0 0 0 0,0 1 0 0 0,-1 0 0 0 0,10 0 0 0 0,9 2 39 0 0,27 7 1 0 0,-45-8-50 0 0,5 2 28 0 0,-1 0 0 0 0,1 1 1 0 0,-1 1-1 0 0,1 0 0 0 0,-1 0 0 0 0,10 8 0 0 0,31 15 225 0 0,6 0 46 0 0,-38-17-120 0 0,0-1 0 0 0,1-1 1 0 0,36 11-1 0 0,-18-11-26 0 0,-1-1-1 0 0,1-3 0 0 0,0 0 1 0 0,1-3-1 0 0,45-2 0 0 0,48-12 94 0 0,-100 9-183 0 0,-23 3-41 0 0,0-1-1 0 0,0 0 1 0 0,0 0 0 0 0,0-1-1 0 0,-1 0 1 0 0,1-1 0 0 0,13-5 0 0 0,23-13 105 0 0,-43 20-128 0 0,0 1 0 0 0,0-1 0 0 0,1 0 0 0 0,-1 1 0 0 0,0-1 0 0 0,0 1 0 0 0,1 0 0 0 0,-1 0 0 0 0,0 0 0 0 0,1 0 0 0 0,-1 0 0 0 0,0 0 0 0 0,1 1 0 0 0,-1-1 0 0 0,4 2 0 0 0,-5-2-10 0 0,-1 0 1 0 0,1 0 0 0 0,0 0-1 0 0,-1 0 1 0 0,1 0 0 0 0,0 0 0 0 0,-1 0-1 0 0,1 0 1 0 0,0 0 0 0 0,-1 0-1 0 0,1-1 1 0 0,-1 1 0 0 0,1 0 0 0 0,0 0-1 0 0,-1-1 1 0 0,1 1 0 0 0,-1 0-1 0 0,1-1 1 0 0,-1 1 0 0 0,1-1 0 0 0,-1 1-1 0 0,1 0 1 0 0,-1-1 0 0 0,1 0-1 0 0,10-12-252 0 0,19-14-1049 0 0,-30 27 1267 0 0,4-6-573 0 0,0 0 0 0 0,1 0 0 0 0,-1 1 0 0 0,9-8 0 0 0,13-5-1983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6.443"/>
    </inkml:context>
    <inkml:brush xml:id="br0">
      <inkml:brushProperty name="width" value="0.05" units="cm"/>
      <inkml:brushProperty name="height" value="0.05" units="cm"/>
      <inkml:brushProperty name="color" value="#008C3A"/>
    </inkml:brush>
  </inkml:definitions>
  <inkml:trace contextRef="#ctx0" brushRef="#br0">145 306 4265 0 0,'-21'5'8282'0'0,"-12"12"-4723"0"0,2-1-2217 0 0,-11 4 533 0 0,25-11-1123 0 0,50-1 350 0 0,94 13-404 0 0,65 12 252 0 0,-169-28-878 0 0,-6-2-19 0 0,-1 1 0 0 0,0 1 0 0 0,0 0 0 0 0,16 9 0 0 0,24 24 89 0 0,-14-8-42 0 0,-25-19-56 0 0,-2 0 1 0 0,1 2 0 0 0,-2 0-1 0 0,1 0 1 0 0,20 28-1 0 0,-10-8 78 0 0,33 61-1 0 0,-52-82-102 0 0,-1 1-1 0 0,0-1 0 0 0,-1 1 1 0 0,0 0-1 0 0,-1 1 1 0 0,-1-1-1 0 0,0 0 0 0 0,1 19 1 0 0,0-3-2 0 0,-1 8-13 0 0,0-1 1 0 0,-7 62-1 0 0,-18 71-668 0 0,19-147 136 0 0,-1 0-1 0 0,0 0 1 0 0,-2-1 0 0 0,0 1-1 0 0,-1-1 1 0 0,-1-1-1 0 0,-24 38 1 0 0,10-27-2055 0 0</inkml:trace>
  <inkml:trace contextRef="#ctx0" brushRef="#br0" timeOffset="1">142 250 10370 0 0,'4'5'12590'0'0,"8"-2"-10114"0"0,-9-3-2277 0 0,36 8 413 0 0,-17-4-477 0 0,0-1-1 0 0,29 1 1 0 0,-32-4-96 0 0,0-2 0 0 0,1 0 1 0 0,-1-1-1 0 0,35-11 0 0 0,-35 9-39 0 0,24-6-291 0 0,-1-2 1 0 0,0-2-1 0 0,75-39 0 0 0,96-57-3610 0 0,-173 92 2286 0 0,19-8-1597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7.104"/>
    </inkml:context>
    <inkml:brush xml:id="br0">
      <inkml:brushProperty name="width" value="0.05" units="cm"/>
      <inkml:brushProperty name="height" value="0.05" units="cm"/>
      <inkml:brushProperty name="color" value="#008C3A"/>
    </inkml:brush>
  </inkml:definitions>
  <inkml:trace contextRef="#ctx0" brushRef="#br0">298 520 4065 0 0,'-1'10'2427'0'0,"-1"0"1"0"0,-1 0-1 0 0,-3 10 0 0 0,-16 28 2031 0 0,-36 44-2025 0 0,36-60-1163 0 0,-72 139 1491 0 0,68-118-2038 0 0,16-31-528 0 0,1 1 0 0 0,1 0 0 0 0,2 1 0 0 0,-6 32 0 0 0,5-23-30 0 0,2-2-95 0 0,1 0 0 0 0,2 56 0 0 0,1-57-76 0 0,2-14-78 0 0,0-1 0 0 0,1 0 0 0 0,1 0 0 0 0,0 0 0 0 0,1 0 1 0 0,0 0-1 0 0,1-1 0 0 0,1 0 0 0 0,0 0 0 0 0,1 0 0 0 0,1-1 0 0 0,0 0 0 0 0,19 23 0 0 0,-23-31-36 0 0,0 0 0 0 0,1-1-1 0 0,0 0 1 0 0,0 0 0 0 0,0 0-1 0 0,0-1 1 0 0,0 1 0 0 0,1-1-1 0 0,0-1 1 0 0,-1 1 0 0 0,1-1 0 0 0,10 3-1 0 0,-5-3-317 0 0,1 0-1 0 0,-1-1 1 0 0,0 0-1 0 0,1-1 1 0 0,-1 0 0 0 0,13-3-1 0 0,19-5-1400 0 0</inkml:trace>
  <inkml:trace contextRef="#ctx0" brushRef="#br0" timeOffset="1">736 0 9210 0 0,'0'11'8370'0'0,"2"10"-5802"0"0,1 11-927 0 0,-3-6-585 0 0,0 18-760 0 0,7 18 80 0 0,-7-1 40 0 0,3-3-144 0 0,-1 9-112 0 0,2 9-16 0 0,2 10 40 0 0,14 28-16 0 0,0 0-24 0 0,15 114-656 0 0,-2-12-48 0 0,7-2-1240 0 0,2 0-1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5:59.761"/>
    </inkml:context>
    <inkml:brush xml:id="br0">
      <inkml:brushProperty name="width" value="0.05" units="cm"/>
      <inkml:brushProperty name="height" value="0.05" units="cm"/>
      <inkml:brushProperty name="color" value="#008C3A"/>
    </inkml:brush>
  </inkml:definitions>
  <inkml:trace contextRef="#ctx0" brushRef="#br0">0 63 4761 0 0,'13'1'6456'0'0,"4"1"-3861"0"0,-9 1-2155 0 0,-1 0 0 0 0,1-1-1 0 0,-1 0 1 0 0,1-1-1 0 0,0 0 1 0 0,13 1 0 0 0,-16-2-365 0 0,0 0-1 0 0,0 0 1 0 0,-1 0 0 0 0,1-1 0 0 0,0 1 0 0 0,0-1 0 0 0,0-1-1 0 0,0 1 1 0 0,-1-1 0 0 0,1 1 0 0 0,-1-1 0 0 0,6-3-1 0 0,-8 3-60 0 0,1 1 0 0 0,0-1-1 0 0,-1 1 1 0 0,1 0-1 0 0,0 0 1 0 0,0 0 0 0 0,0 0-1 0 0,5 0 1 0 0,-5 1-11 0 0,0-1 0 0 0,0 1-1 0 0,0-1 1 0 0,0 0 0 0 0,0 0 0 0 0,0 0 0 0 0,0-1 0 0 0,4-1 0 0 0,13-7-173 0 0,-18 9 14 0 0,1 1 1 0 0,-1-1-1 0 0,0 0 0 0 0,1 0 0 0 0,-1-1 0 0 0,0 1 0 0 0,0 0 1 0 0,0-1-1 0 0,0 1 0 0 0,0-1 0 0 0,0 0 0 0 0,3-3 0 0 0,3-8-1328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6:00.235"/>
    </inkml:context>
    <inkml:brush xml:id="br0">
      <inkml:brushProperty name="width" value="0.05" units="cm"/>
      <inkml:brushProperty name="height" value="0.05" units="cm"/>
      <inkml:brushProperty name="color" value="#008C3A"/>
    </inkml:brush>
  </inkml:definitions>
  <inkml:trace contextRef="#ctx0" brushRef="#br0">6 1 12227 0 0,'-6'15'4819'0'0,"8"13"-4865"0"0,1-8 359 0 0,6 92-25 0 0,-4-71-183 0 0,1 0 0 0 0,18 60 0 0 0,3 16 91 0 0,-2 12 56 0 0,-4-23 113 0 0,8 124-1 0 0,-25-172-248 0 0,15 345 540 0 0,-30-4-935 0 0,-9-246-2049 0 0,15-131 753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8.294"/>
    </inkml:context>
    <inkml:brush xml:id="br0">
      <inkml:brushProperty name="width" value="0.05" units="cm"/>
      <inkml:brushProperty name="height" value="0.05" units="cm"/>
      <inkml:brushProperty name="color" value="#008C3A"/>
    </inkml:brush>
  </inkml:definitions>
  <inkml:trace contextRef="#ctx0" brushRef="#br0">190 1 7130 0 0,'-1'2'279'0'0,"-1"0"1"0"0,1 0 0 0 0,0 0 0 0 0,-1 0 0 0 0,1 0 0 0 0,0 0 0 0 0,1 0 0 0 0,-1 1 0 0 0,0-1 0 0 0,0 3 0 0 0,1-2-128 0 0,-1-1 0 0 0,1 0 1 0 0,-1 1-1 0 0,0-1 0 0 0,0 0 1 0 0,0 0-1 0 0,0 0 0 0 0,0 0 1 0 0,-2 3-1 0 0,-1 1 207 0 0,0 0 0 0 0,0 0 0 0 0,1 1 1 0 0,-1-1-1 0 0,2 1 0 0 0,-1 0 0 0 0,-2 13 0 0 0,-3 4 619 0 0,-1 6-43 0 0,1 0 0 0 0,1 1 0 0 0,-4 41-1 0 0,1 94 630 0 0,6-64-797 0 0,-24 456 1196 0 0,8-297-2647 0 0,17-241 477 0 0,1-1-391 0 0,0 1 0 0 0,-2 0 0 0 0,-1 0 0 0 0,-7 20 0 0 0,8-21-1580 0 0,2-4-864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31.537"/>
    </inkml:context>
    <inkml:brush xml:id="br0">
      <inkml:brushProperty name="width" value="0.05" units="cm"/>
      <inkml:brushProperty name="height" value="0.05" units="cm"/>
      <inkml:brushProperty name="color" value="#008C3A"/>
    </inkml:brush>
  </inkml:definitions>
  <inkml:trace contextRef="#ctx0" brushRef="#br0">185 713 5801 0 0,'16'41'8997'0'0,"11"14"-7898"0"0,-1-5-302 0 0,-12-19-394 0 0,1-2-1 0 0,32 47 0 0 0,-28-52-239 0 0,-6-4-79 0 0,2-1 0 0 0,1 0 0 0 0,0-1 0 0 0,1-1 0 0 0,37 28 0 0 0,-35-33-255 0 0,-1 0-1 0 0,24 9 1 0 0,-34-18-303 0 0,0 1 0 0 0,1-2 0 0 0,-1 1 0 0 0,1-1 0 0 0,0 0 0 0 0,0-1 0 0 0,0 0 0 0 0,12-1 0 0 0,0 0-1303 0 0</inkml:trace>
  <inkml:trace contextRef="#ctx0" brushRef="#br0" timeOffset="0.69">0 1601 6473 0 0,'0'-6'2092'0'0,"1"-1"1"0"0,-1 1-1 0 0,2 0 0 0 0,2-11 0 0 0,11-24 1711 0 0,1-1-2673 0 0,30-156 408 0 0,2 7-1172 0 0,9-27-383 0 0,-57 217 17 0 0,44-146-278 0 0,77-175 0 0 0,1 94-1140 0 0,-23 89-3362 0 0,-72 107 1671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4:32.634"/>
    </inkml:context>
    <inkml:brush xml:id="br0">
      <inkml:brushProperty name="width" value="0.05" units="cm"/>
      <inkml:brushProperty name="height" value="0.05" units="cm"/>
      <inkml:brushProperty name="color" value="#008C3A"/>
    </inkml:brush>
  </inkml:definitions>
  <inkml:trace contextRef="#ctx0" brushRef="#br0">21 608 5417 0 0,'-2'4'7767'0'0,"-3"-1"-3773"0"0,5-3-3899 0 0,-1 0-1 0 0,1 0 0 0 0,-1 0 1 0 0,1 0-1 0 0,0 0 0 0 0,-1 0 0 0 0,1 0 1 0 0,-1 0-1 0 0,1 0 0 0 0,-1 0 0 0 0,1 0 1 0 0,-1 0-1 0 0,1 0 0 0 0,-1 0 0 0 0,1 0 1 0 0,0-1-1 0 0,-1 1 0 0 0,1 0 0 0 0,-1 0 1 0 0,1 0-1 0 0,0-1 0 0 0,-1 1 1 0 0,1 0-1 0 0,-1-1 0 0 0,1 1 0 0 0,0 0 1 0 0,-1-1-1 0 0,1 1 0 0 0,0 0 0 0 0,0-1 1 0 0,-1 1-1 0 0,1-1 0 0 0,0 1 0 0 0,0 0 1 0 0,0-1-1 0 0,0 1 0 0 0,-1-2 0 0 0,1-4-96 0 0,1-1 0 0 0,-1 0-1 0 0,1 1 1 0 0,0-1 0 0 0,1 1-1 0 0,0-1 1 0 0,0 1 0 0 0,0 0-1 0 0,4-8 1 0 0,-4 9 0 0 0,5-10-29 0 0,0 1 1 0 0,1-1-1 0 0,1 1 0 0 0,0 0 1 0 0,1 1-1 0 0,0 0 0 0 0,18-16 1 0 0,-21 22 27 0 0,0 0 0 0 0,1 1 1 0 0,-1 0-1 0 0,1 1 0 0 0,0-1 1 0 0,0 2-1 0 0,1-1 0 0 0,0 1 1 0 0,0 0-1 0 0,0 1 0 0 0,0 0 1 0 0,0 1-1 0 0,1-1 0 0 0,14 0 1 0 0,-23 3 10 0 0,0-1 1 0 0,0 1-1 0 0,1 0 1 0 0,-1-1 0 0 0,0 1-1 0 0,1 0 1 0 0,-1 0-1 0 0,0 0 1 0 0,0 0 0 0 0,1 0-1 0 0,-1 0 1 0 0,0 0-1 0 0,0 1 1 0 0,1-1 0 0 0,-1 0-1 0 0,0 1 1 0 0,0-1-1 0 0,0 1 1 0 0,1-1 0 0 0,-1 1-1 0 0,0 0 1 0 0,0-1-1 0 0,0 1 1 0 0,0 0 0 0 0,0 0-1 0 0,0 0 1 0 0,0 0-1 0 0,-1 0 1 0 0,1 0 0 0 0,0 0-1 0 0,0 0 1 0 0,-1 0-1 0 0,1 0 1 0 0,-1 0 0 0 0,1 0-1 0 0,-1 1 1 0 0,1-1-1 0 0,-1 0 1 0 0,0 0 0 0 0,1 0-1 0 0,-1 1 1 0 0,0-1-1 0 0,0 0 1 0 0,0 1 0 0 0,0-1-1 0 0,0 2 1 0 0,0 5 63 0 0,0 1 1 0 0,0-1-1 0 0,-1 1 1 0 0,0 0-1 0 0,-1-1 1 0 0,0 1-1 0 0,0-1 1 0 0,-1 0-1 0 0,-4 10 1 0 0,-5 9 212 0 0,-22 33 1 0 0,21-38-113 0 0,1 2 34 0 0,1 0-1 0 0,2 1 1 0 0,0 0 0 0 0,-8 42-1 0 0,3-12 18 0 0,6-20-112 0 0,-4 36 1 0 0,6-25-122 0 0,5-45-1 0 0,1 1-1 0 0,0 0 1 0 0,-1 0 0 0 0,1 0 0 0 0,0 0-1 0 0,0 0 1 0 0,1-1 0 0 0,-1 1 0 0 0,0 0 0 0 0,1 0-1 0 0,-1 0 1 0 0,1 0 0 0 0,-1-1 0 0 0,2 4 0 0 0,-1-4-9 0 0,0 0 0 0 0,0 0 0 0 0,-1 0 0 0 0,1 0 0 0 0,0-1 0 0 0,0 1 0 0 0,0 0 0 0 0,0 0 0 0 0,0-1 0 0 0,0 1 0 0 0,0-1 0 0 0,0 1 0 0 0,0-1 0 0 0,0 1 0 0 0,0-1 0 0 0,1 0 0 0 0,-1 1 0 0 0,1-1 0 0 0,1 0-37 0 0,1 0-1 0 0,-1 0 1 0 0,0 0 0 0 0,1-1-1 0 0,-1 1 1 0 0,0-1-1 0 0,0 0 1 0 0,1 0-1 0 0,-1 0 1 0 0,0 0 0 0 0,0-1-1 0 0,0 1 1 0 0,0-1-1 0 0,-1 0 1 0 0,5-3-1 0 0,28-19-878 0 0,-19 14 30 0 0,22-20 0 0 0,5-11-811 0 0,-3-1-79 0 0</inkml:trace>
  <inkml:trace contextRef="#ctx0" brushRef="#br0" timeOffset="1">987 0 5465 0 0,'0'1'488'0'0,"0"0"0"0"0,1-1-1 0 0,-1 1 1 0 0,0 0 0 0 0,0-1 0 0 0,0 1-1 0 0,0-1 1 0 0,4 6 4390 0 0,-3-5-4391 0 0,19 9 2923 0 0,3 0-1869 0 0,-21-8-1405 0 0,1 1 7 0 0,-1-1 0 0 0,1 0 1 0 0,0 1-1 0 0,0-1 1 0 0,0 0-1 0 0,0 0 1 0 0,1 0-1 0 0,-1-1 1 0 0,0 1-1 0 0,1-1 1 0 0,-1 0-1 0 0,1 0 1 0 0,-1 0-1 0 0,1 0 1 0 0,0-1-1 0 0,-1 1 1 0 0,1-1-1 0 0,6 0 1 0 0,24 2 267 0 0,-29-1-395 0 0,0 0 0 0 0,0-1 0 0 0,0 1-1 0 0,0-1 1 0 0,0 0 0 0 0,0-1 0 0 0,9-1-1 0 0,5-1-545 0 0,-1 0-1 0 0,1 0 1 0 0,28 2-1 0 0,-26 0-910 0 0,-1 1-962 0 0</inkml:trace>
  <inkml:trace contextRef="#ctx0" brushRef="#br0" timeOffset="2">1062 562 10138 0 0,'11'11'6685'0'0,"-3"-1"-3932"0"0,15 13-771 0 0,-5-7-979 0 0,-14-12-820 0 0,0 0 0 0 0,0 0 0 0 0,1 0 0 0 0,-1-1 0 0 0,1 1 0 0 0,0-1 0 0 0,0 0 0 0 0,0-1 0 0 0,0 1 0 0 0,7 1 1 0 0,-5-2-53 0 0,-1 0 1 0 0,1 0-1 0 0,-1 0 1 0 0,1 1-1 0 0,-1 0 1 0 0,0 1-1 0 0,6 3 1 0 0,-6-4-48 0 0,1 1 0 0 0,-1-2 1 0 0,0 1-1 0 0,1-1 0 0 0,0 0 0 0 0,0-1 1 0 0,6 2-1 0 0,8 1 15 0 0,80 13-89 0 0,-98-17-42 0 0,0 0 0 0 0,1 0 0 0 0,-1 0 0 0 0,1-1 1 0 0,-1 1-1 0 0,0-1 0 0 0,1 0 0 0 0,-1 0 0 0 0,0 0 0 0 0,0-1 1 0 0,4-1-1 0 0,9-4-195 0 0,-9 5 79 0 0,-1-1-1 0 0,0 1 1 0 0,0-2-1 0 0,0 1 1 0 0,0-1-1 0 0,-1 0 0 0 0,10-8 1 0 0,-4 1-558 0 0,-1-1 1 0 0,14-20 0 0 0,4-13-1564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7.291"/>
    </inkml:context>
    <inkml:brush xml:id="br0">
      <inkml:brushProperty name="width" value="0.05" units="cm"/>
      <inkml:brushProperty name="height" value="0.05" units="cm"/>
      <inkml:brushProperty name="color" value="#008C3A"/>
    </inkml:brush>
  </inkml:definitions>
  <inkml:trace contextRef="#ctx0" brushRef="#br0">0 53 3809 0 0,'3'2'1019'0'0,"0"0"1"0"0,1 0 0 0 0,-1-1-1 0 0,0 1 1 0 0,0-1-1 0 0,1 0 1 0 0,-1 0 0 0 0,7 2-1 0 0,32-2 1632 0 0,-20-4-2947 0 0,36-9 0 0 0,-51 10 617 0 0,31-13-173 0 0,-31 12-161 0 0,-1 0 0 0 0,1 1 0 0 0,0-1 0 0 0,9-1 1 0 0,11-2-4 0 0,-11 2 39 0 0,1 1 0 0 0,27-3 0 0 0,-26 4 1 0 0,5 1 47 0 0,-22 1-61 0 0,-1 1 1 0 0,1-1-1 0 0,0 0 0 0 0,-1 1 1 0 0,1-1-1 0 0,0 0 0 0 0,0 1 0 0 0,-1-1 1 0 0,1 0-1 0 0,-1 1 0 0 0,1-1 1 0 0,0 1-1 0 0,-1 0 0 0 0,1-1 1 0 0,-1 1-1 0 0,1-1 0 0 0,-1 1 1 0 0,0 0-1 0 0,1-1 0 0 0,-1 1 1 0 0,1 0-1 0 0,-1-1 0 0 0,0 1 0 0 0,0 0 1 0 0,1 0-1 0 0,-1 0 0 0 0,-34 4 2324 0 0,25-3-2293 0 0,-10 2 230 0 0,1 1 1 0 0,-1 1-1 0 0,-22 10 0 0 0,32-12-172 0 0,1-1 0 0 0,-1 0 0 0 0,0-1 0 0 0,0 0 0 0 0,-10 1 0 0 0,-17 4-18 0 0,25-5-72 0 0,0-1 0 0 0,-1 1 0 0 0,-18-2 1 0 0,-16 2-97 0 0,44-1 86 0 0,0-1 0 0 0,0 0 0 0 0,0 1 0 0 0,-1-1 0 0 0,1 0 0 0 0,0-1-1 0 0,0 1 1 0 0,-1 0 0 0 0,-1-1 0 0 0,3 0-127 0 0,0 1-1 0 0,1 0 0 0 0,-1-1 1 0 0,0 1-1 0 0,1-1 1 0 0,-1 1-1 0 0,1-1 0 0 0,-1 1 1 0 0,1-1-1 0 0,-1 1 1 0 0,1-1-1 0 0,-1 0 1 0 0,1 1-1 0 0,0-1 0 0 0,-1 0 1 0 0,1 1-1 0 0,0-1 1 0 0,-1 0-1 0 0,1 1 0 0 0,0-1 1 0 0,0 0-1 0 0,0 0 1 0 0,0 1-1 0 0,0-1 1 0 0,0 0-1 0 0,0 0 0 0 0,0-1 1 0 0,3 0-1787 0 0,10-3-260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7.792"/>
    </inkml:context>
    <inkml:brush xml:id="br0">
      <inkml:brushProperty name="width" value="0.05" units="cm"/>
      <inkml:brushProperty name="height" value="0.05" units="cm"/>
      <inkml:brushProperty name="color" value="#008C3A"/>
    </inkml:brush>
  </inkml:definitions>
  <inkml:trace contextRef="#ctx0" brushRef="#br0">58 53 2761 0 0,'-5'5'1143'0'0,"0"0"1"0"0,0 0 0 0 0,1 0-1 0 0,0 0 1 0 0,0 1 0 0 0,-4 7-1 0 0,-15 34 2791 0 0,24-46-3189 0 0,0 0-243 0 0,0-6 277 0 0,20-9-272 0 0,-11 6-466 0 0,9-7 159 0 0,0 0 1 0 0,34-19 0 0 0,-35 25-67 0 0,-7 3-41 0 0,0 0 0 0 0,0 1-1 0 0,0 0 1 0 0,1 1 0 0 0,0 1 0 0 0,0-1-1 0 0,22-2 1 0 0,0 3 103 0 0,-24 1-132 0 0,-1 1 0 0 0,0 1-1 0 0,0-1 1 0 0,0 1 0 0 0,1 1 0 0 0,-1 0 0 0 0,0 0 0 0 0,11 4 0 0 0,-13-3-35 0 0,-1 0 1 0 0,0 0-1 0 0,0 1 0 0 0,1 0 1 0 0,-2 0-1 0 0,1 0 0 0 0,0 1 1 0 0,-1 0-1 0 0,1 0 0 0 0,-1 1 1 0 0,0-1-1 0 0,-1 1 0 0 0,1 0 1 0 0,-1 0-1 0 0,0 1 0 0 0,0-1 1 0 0,-1 1-1 0 0,1 0 0 0 0,-1 0 1 0 0,4 11-1 0 0,3 13 13 0 0,-2 0 0 0 0,0 0 0 0 0,-2 1 0 0 0,-1 0-1 0 0,-2 0 1 0 0,-1 0 0 0 0,-1 0 0 0 0,-2 0 0 0 0,-1 0 0 0 0,-1 0 0 0 0,-11 47 0 0 0,0 0-16 0 0,0 2-18 0 0,4-44-193 0 0,2 1 0 0 0,1 0-1 0 0,-2 48 1 0 0,14-45-1149 0 0,-2-17-1168 0 0,0-18 918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8.046"/>
    </inkml:context>
    <inkml:brush xml:id="br0">
      <inkml:brushProperty name="width" value="0.05" units="cm"/>
      <inkml:brushProperty name="height" value="0.05" units="cm"/>
      <inkml:brushProperty name="color" value="#008C3A"/>
    </inkml:brush>
  </inkml:definitions>
  <inkml:trace contextRef="#ctx0" brushRef="#br0">0 100 4121 0 0,'3'14'13611'0'0,"15"-15"-12160"0"0,-3-1-1573 0 0,1 2 114 0 0,-9 0-27 0 0,0-1 0 0 0,-1 1 0 0 0,1-1 0 0 0,0-1 0 0 0,-1 1 0 0 0,1-1-1 0 0,-1 0 1 0 0,7-3 0 0 0,20-11-1426 0 0,-2-1 0 0 0,33-22 0 0 0,-32 14-1675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8.486"/>
    </inkml:context>
    <inkml:brush xml:id="br0">
      <inkml:brushProperty name="width" value="0.05" units="cm"/>
      <inkml:brushProperty name="height" value="0.05" units="cm"/>
      <inkml:brushProperty name="color" value="#008C3A"/>
    </inkml:brush>
  </inkml:definitions>
  <inkml:trace contextRef="#ctx0" brushRef="#br0">254 90 2697 0 0,'-31'59'6401'0'0,"-2"-2"-3364"0"0,-27 52-1084 0 0,45-81-1661 0 0,-8 17 34 0 0,-25 67 1 0 0,46-107-315 0 0,-10 29 36 0 0,-13 67 0 0 0,23-91-58 0 0,1-1-1 0 0,0 1 1 0 0,0 0-1 0 0,1 0 1 0 0,0 0-1 0 0,1 0 1 0 0,0-1-1 0 0,1 1 1 0 0,0 0-1 0 0,1-1 1 0 0,6 18-1 0 0,-6-20 20 0 0,0-1-1 0 0,0 0 1 0 0,1 0 0 0 0,0 0-1 0 0,0 0 1 0 0,0-1 0 0 0,0 0-1 0 0,1 0 1 0 0,0 0-1 0 0,0 0 1 0 0,1-1 0 0 0,9 7-1 0 0,-5-5 63 0 0,0 0-1 0 0,0-1 1 0 0,0 0-1 0 0,0 0 1 0 0,1-1-1 0 0,0-1 1 0 0,0 0-1 0 0,0 0 1 0 0,0-1-1 0 0,0-1 1 0 0,0 0-1 0 0,1 0 1 0 0,-1-1-1 0 0,22-2 1 0 0,-28 0-25 0 0,1 1 1 0 0,-1-1 0 0 0,1 0-1 0 0,-1 0 1 0 0,0-1-1 0 0,0 0 1 0 0,0 0-1 0 0,0 0 1 0 0,0 0 0 0 0,6-7-1 0 0,19-12 198 0 0,-19 15-112 0 0,-1 0 0 0 0,-1-1-1 0 0,16-16 1 0 0,8-8 128 0 0,14-14 90 0 0,-35 33-230 0 0,0 1 1 0 0,18-14-1 0 0,-15 13-34 0 0,-1-2 1 0 0,0 1-1 0 0,-1-2 1 0 0,-1 1-1 0 0,0-2 1 0 0,-1 0-1 0 0,12-25 1 0 0,-19 33-47 0 0,0 1 1 0 0,-1-1-1 0 0,0 1 1 0 0,0-1-1 0 0,-1 0 1 0 0,0 0-1 0 0,1-12 1 0 0,-2-2 118 0 0,-2-36-1 0 0,0 37-94 0 0,-2 1 0 0 0,0 0 0 0 0,-1 0 0 0 0,-1 0 0 0 0,-1 1 0 0 0,-1 0 0 0 0,-1 0 0 0 0,-1 0-1 0 0,0 1 1 0 0,-1 0 0 0 0,-2 1 0 0 0,-18-24 0 0 0,25 36-147 0 0,-2 0-1 0 0,1 1 1 0 0,-1-1-1 0 0,0 1 1 0 0,0 0-1 0 0,0 1 1 0 0,-1-1-1 0 0,0 2 1 0 0,1-1 0 0 0,-1 1-1 0 0,-1 0 1 0 0,-9-2-1 0 0,10 3-367 0 0,-1 1 0 0 0,1 0 0 0 0,0 0 0 0 0,-1 1 0 0 0,1 0 0 0 0,-1 0 0 0 0,-12 3 0 0 0,-1 6-2231 0 0,0 6-1192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8.865"/>
    </inkml:context>
    <inkml:brush xml:id="br0">
      <inkml:brushProperty name="width" value="0.05" units="cm"/>
      <inkml:brushProperty name="height" value="0.05" units="cm"/>
      <inkml:brushProperty name="color" value="#008C3A"/>
    </inkml:brush>
  </inkml:definitions>
  <inkml:trace contextRef="#ctx0" brushRef="#br0">1 1 13635 0 0,'2'7'795'0'0,"9"16"1466"0"0,-9-19-2455 0 0,1 0 226 0 0,-1 0 0 0 0,0 1 0 0 0,0-1 0 0 0,0 1 0 0 0,1 5 0 0 0,9 23 337 0 0,92 190 632 0 0,-59-132-892 0 0,-27-59-81 0 0,12 34 0 0 0,-22-43-75 0 0,1-1 1 0 0,1 0-1 0 0,2 0 0 0 0,0-1 1 0 0,22 30-1 0 0,-13-23-358 0 0,-16-20 106 0 0,0-1 1 0 0,1 0-1 0 0,0 0 0 0 0,0 0 0 0 0,1-1 0 0 0,0 0 0 0 0,0 0 1 0 0,9 6-1 0 0,10 2-1832 0 0,5 5-794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09.147"/>
    </inkml:context>
    <inkml:brush xml:id="br0">
      <inkml:brushProperty name="width" value="0.05" units="cm"/>
      <inkml:brushProperty name="height" value="0.05" units="cm"/>
      <inkml:brushProperty name="color" value="#008C3A"/>
    </inkml:brush>
  </inkml:definitions>
  <inkml:trace contextRef="#ctx0" brushRef="#br0">2 443 13347 0 0,'6'-17'1560'0'0,"-13"-13"-792"0"0,10 30-104 0 0,8-11-151 0 0,-7-3 159 0 0,10-4-344 0 0,-4-11 712 0 0,1 5-360 0 0,7-8-352 0 0,8-6-8 0 0,-5-3-128 0 0,23-1-56 0 0,-21 20-184 0 0,0 1 48 0 0,35-82 0 0 0</inkml:trace>
  <inkml:trace contextRef="#ctx0" brushRef="#br0" timeOffset="1.01">991 244 21709 0 0,'0'0'32'0'0,"-10"29"0"0"0,1-1 80 0 0,-1 3-24 0 0,7-11 0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14.439"/>
    </inkml:context>
    <inkml:brush xml:id="br0">
      <inkml:brushProperty name="width" value="0.05" units="cm"/>
      <inkml:brushProperty name="height" value="0.05" units="cm"/>
      <inkml:brushProperty name="color" value="#008C3A"/>
    </inkml:brush>
  </inkml:definitions>
  <inkml:trace contextRef="#ctx0" brushRef="#br0">9 1154 1704 0 0,'-9'-5'13154'0'0,"18"-4"-10759"0"0,3-5-3918 0 0,12-20 2429 0 0,27-48-1 0 0,9-20 580 0 0,17-33-172 0 0,44-68-102 0 0,-85 148-946 0 0,-13 19-156 0 0,87-148 329 0 0,-102 169-412 0 0,-1 3 9 0 0,0-1 0 0 0,-1 0 0 0 0,0-1 1 0 0,-1 1-1 0 0,-1-1 0 0 0,5-22 0 0 0,-2-1 34 0 0,-5 33-56 0 0,-1 0-1 0 0,1-1 1 0 0,-1 0-1 0 0,0 1 1 0 0,-1-1-1 0 0,1 1 1 0 0,-1-1-1 0 0,0 0 1 0 0,0 1-1 0 0,-1-1 1 0 0,1 0-1 0 0,-1 1 1 0 0,0-1 0 0 0,0 1-1 0 0,-2-6 1 0 0,-2-10 16 0 0,0 2-53 0 0,4 17 7 0 0,1 1-1 0 0,0-1 1 0 0,-1 1 0 0 0,1-1 0 0 0,-1 1-1 0 0,1-1 1 0 0,-1 1 0 0 0,1-1 0 0 0,-1 1 0 0 0,1 0-1 0 0,-1-1 1 0 0,1 1 0 0 0,-1 0 0 0 0,1-1-1 0 0,-1 1 1 0 0,0 0 0 0 0,1 0 0 0 0,-1-1 0 0 0,1 1-1 0 0,-1 0 1 0 0,0 0 0 0 0,1 0 0 0 0,-1 0-1 0 0,-1 0 1 0 0,0-1-284 0 0,2 0 213 0 0,-1 1 1 0 0,1 0-1 0 0,0 0 1 0 0,0 0-1 0 0,0 0 1 0 0,0-1-1 0 0,0 1 1 0 0,-1 0-1 0 0,1 0 1 0 0,0 0 0 0 0,0 0-1 0 0,0 0 1 0 0,-1 0-1 0 0,1 0 1 0 0,0 0-1 0 0,0 0 1 0 0,0-1-1 0 0,0 1 1 0 0,-1 0-1 0 0,1 0 1 0 0,0 0-1 0 0,0 0 1 0 0,0 0-1 0 0,-1 0 1 0 0,1 0-1 0 0,0 0 1 0 0,0 0-1 0 0,-1 0 1 0 0,1 1-1 0 0,0-1 1 0 0,0 0-1 0 0,0 0 1 0 0,0 0-1 0 0,-1 0 1 0 0,1 0-1 0 0,0 0 1 0 0,0 0-1 0 0,-2 6-2425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14.908"/>
    </inkml:context>
    <inkml:brush xml:id="br0">
      <inkml:brushProperty name="width" value="0.05" units="cm"/>
      <inkml:brushProperty name="height" value="0.05" units="cm"/>
      <inkml:brushProperty name="color" value="#008C3A"/>
    </inkml:brush>
  </inkml:definitions>
  <inkml:trace contextRef="#ctx0" brushRef="#br0">102 56 3681 0 0,'0'0'24'0'0,"0"0"1"0"0,0-1-1 0 0,0 1 0 0 0,0 0 1 0 0,0 0-1 0 0,0-1 1 0 0,0 1-1 0 0,0 0 0 0 0,0-1 1 0 0,0 1-1 0 0,0 0 1 0 0,1 0-1 0 0,-1-1 0 0 0,0 1 1 0 0,0 0-1 0 0,0 0 1 0 0,0-1-1 0 0,1 1 0 0 0,-1 0 1 0 0,0 0-1 0 0,0 0 1 0 0,0-1-1 0 0,1 1 0 0 0,-1 0 1 0 0,0 0-1 0 0,0 0 1 0 0,1 0-1 0 0,-1-1 0 0 0,0 1 1 0 0,1 0-1 0 0,-1 0 1 0 0,0 0-1 0 0,0 0 0 0 0,1 0 1 0 0,-1 0-1 0 0,0 0 1 0 0,1 0-1 0 0,-1 0 0 0 0,0 0 1 0 0,1 0-1 0 0,-1 0-5 0 0,1 0-1 0 0,-1 0 0 0 0,0 0 0 0 0,1 0 1 0 0,-1 0-1 0 0,0 0 0 0 0,1 0 1 0 0,-1 0-1 0 0,0 0 0 0 0,1-1 1 0 0,-1 1-1 0 0,1 0 0 0 0,-1 0 0 0 0,0 0 1 0 0,0 0-1 0 0,1-1 0 0 0,-1 1 1 0 0,0 0-1 0 0,1 0 0 0 0,-1-1 1 0 0,0 1-1 0 0,0 0 0 0 0,1 0 1 0 0,-1-1-1 0 0,0 1 0 0 0,0 0 0 0 0,0-1 1 0 0,1 1-1 0 0,-1 0 0 0 0,0-1 1 0 0,0 1-1 0 0,0 0 0 0 0,0-1 1 0 0,0 1-1 0 0,0-1 0 0 0,0 0 0 0 0,-2-3 747 0 0,0 2 21 0 0,7-6 1308 0 0,-4 7-1734 0 0,-1-1 0 0 0,1 1 0 0 0,-1-1 0 0 0,1 0 0 0 0,-1 1 0 0 0,0-1 0 0 0,0 1 0 0 0,1-1 0 0 0,-1 1 0 0 0,-1-4 0 0 0,0-1 2386 0 0,-2 12-154 0 0,-69 379 596 0 0,56-318-3108 0 0,12-51-127 0 0,0 1 0 0 0,0 0 1 0 0,-1 33-1 0 0,-2-30-648 0 0,4-14-233 0 0,6-9-398 0 0,-10-4-3360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23:49.296"/>
    </inkml:context>
    <inkml:brush xml:id="br0">
      <inkml:brushProperty name="width" value="0.05" units="cm"/>
      <inkml:brushProperty name="height" value="0.05" units="cm"/>
      <inkml:brushProperty name="color" value="#008C3A"/>
    </inkml:brush>
  </inkml:definitions>
  <inkml:trace contextRef="#ctx0" brushRef="#br0">23 0 5185 0 0,'-3'4'8274'0'0,"0"4"-4747"0"0,-5 24-2415 0 0,7-28 87 0 0,-2 16-441 0 0,0 1-1 0 0,2-1 1 0 0,0 1-1 0 0,4 35 0 0 0,-2-44-476 0 0,13 122 512 0 0,-2-25-544 0 0,-8-62-212 0 0,5 113 27 0 0,1 74-295 0 0,-8-223 42 0 0,-1 0 0 0 0,1 0 0 0 0,1 0 0 0 0,0 0 0 0 0,0 0 0 0 0,1-1 0 0 0,0 1 0 0 0,12 18-1 0 0,-14-25-83 0 0,1-1 0 0 0,0 1 0 0 0,0-1 0 0 0,0 0-1 0 0,0 0 1 0 0,5 3 0 0 0,-8-6 85 0 0,1 1 1 0 0,0 0-1 0 0,1 0 1 0 0,-1-1-1 0 0,0 1 1 0 0,0 0-1 0 0,0-1 0 0 0,0 1 1 0 0,0-1-1 0 0,1 1 1 0 0,-1-1-1 0 0,0 0 1 0 0,0 0-1 0 0,1 1 1 0 0,-1-1-1 0 0,0 0 1 0 0,1 0-1 0 0,-1 0 1 0 0,0 0-1 0 0,0-1 1 0 0,1 1-1 0 0,-1 0 0 0 0,0 0 1 0 0,0-1-1 0 0,1 1 1 0 0,0-1-1 0 0,16-13-2832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1.056"/>
    </inkml:context>
    <inkml:brush xml:id="br0">
      <inkml:brushProperty name="width" value="0.05" units="cm"/>
      <inkml:brushProperty name="height" value="0.05" units="cm"/>
      <inkml:brushProperty name="color" value="#008C3A"/>
    </inkml:brush>
  </inkml:definitions>
  <inkml:trace contextRef="#ctx0" brushRef="#br0">1 108 2168 0 0,'9'-10'7294'0'0,"2"3"-3435"0"0,25-6-3104 0 0,-19 8 2 0 0,73-41 2091 0 0,-68 33-2405 0 0,-20 12-400 0 0,0-1-1 0 0,1 1 1 0 0,-1-1 0 0 0,0 1-1 0 0,1 0 1 0 0,-1 0 0 0 0,1 0-1 0 0,-1 0 1 0 0,1 1 0 0 0,-1-1-1 0 0,1 1 1 0 0,0-1 0 0 0,4 1-1 0 0,-3 0 9 0 0,8 2 166 0 0,-8 5-98 0 0,-2 1-90 0 0,3 5 130 0 0,-1 1-1 0 0,3 17 0 0 0,-3-10-17 0 0,-2-5 48 0 0,1 0-1 0 0,8 26 1 0 0,-6-26-38 0 0,-2 0-1 0 0,0 1 1 0 0,2 28 0 0 0,0 3 136 0 0,-1-26-172 0 0,-1 0 1 0 0,-1 0 0 0 0,-1 0 0 0 0,-1 0 0 0 0,-4 31-1 0 0,-11 91 132 0 0,9-68-208 0 0,2 59-53 0 0,4-100-47 0 0,-1-24-37 0 0,0 0-1 0 0,0 0 1 0 0,-4 12 0 0 0,0 3-1962 0 0,3 1-4770 0 0,2-20 2553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1.443"/>
    </inkml:context>
    <inkml:brush xml:id="br0">
      <inkml:brushProperty name="width" value="0.05" units="cm"/>
      <inkml:brushProperty name="height" value="0.05" units="cm"/>
      <inkml:brushProperty name="color" value="#008C3A"/>
    </inkml:brush>
  </inkml:definitions>
  <inkml:trace contextRef="#ctx0" brushRef="#br0">26 268 1808 0 0,'-26'-8'14936'0'0,"29"6"-13620"0"0,39-15-649 0 0,-28 12-515 0 0,1-1 1 0 0,-1 0-1 0 0,0-2 1 0 0,14-9-1 0 0,-11 7-101 0 0,0 1-1 0 0,0 0 1 0 0,1 1-1 0 0,20-6 0 0 0,-15 6-99 0 0,-1-1-1 0 0,33-19 0 0 0,-3-1-337 0 0,-25 15-802 0 0,29-20-1 0 0,-22 8-953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2.064"/>
    </inkml:context>
    <inkml:brush xml:id="br0">
      <inkml:brushProperty name="width" value="0.05" units="cm"/>
      <inkml:brushProperty name="height" value="0.05" units="cm"/>
      <inkml:brushProperty name="color" value="#008C3A"/>
    </inkml:brush>
  </inkml:definitions>
  <inkml:trace contextRef="#ctx0" brushRef="#br0">215 145 3249 0 0,'-57'121'8042'0'0,"-7"18"-5123"0"0,32-64-2308 0 0,22-54-481 0 0,0 0 0 0 0,2 1 0 0 0,0 0 0 0 0,1 1 0 0 0,1-1 0 0 0,-3 36 0 0 0,7-36-21 0 0,1-10 5 0 0,0-1 1 0 0,1 0-1 0 0,3 19 1 0 0,-3-25-74 0 0,1-1 0 0 0,1 0 0 0 0,-1 0 1 0 0,1 0-1 0 0,-1 0 0 0 0,1 0 0 0 0,0 0 0 0 0,1 0 0 0 0,-1-1 1 0 0,1 1-1 0 0,-1-1 0 0 0,1 1 0 0 0,4 2 0 0 0,-1-1 16 0 0,0 0 0 0 0,0 0 0 0 0,1-1 0 0 0,0 0-1 0 0,0 0 1 0 0,0-1 0 0 0,0 1 0 0 0,1-2 0 0 0,-1 1 0 0 0,1-1-1 0 0,0 0 1 0 0,9 1 0 0 0,-3-2 8 0 0,0 0 1 0 0,1 0-1 0 0,-1-2 0 0 0,0 0 1 0 0,1 0-1 0 0,13-4 1 0 0,-20 3-8 0 0,0-1 1 0 0,0 0-1 0 0,-1 0 1 0 0,0 0-1 0 0,1-1 1 0 0,10-9-1 0 0,41-33 406 0 0,-53 41-412 0 0,10-11 174 0 0,0 0 0 0 0,-1-1 0 0 0,25-38 1 0 0,4-5 74 0 0,-31 42-227 0 0,0 0 0 0 0,-1-2-1 0 0,-1 1 1 0 0,-1-1 0 0 0,-1-1 0 0 0,-1 0 0 0 0,-1 0 0 0 0,9-39 0 0 0,-15 50-40 0 0,1 0-1 0 0,-1 0 1 0 0,-1 0 0 0 0,0 0-1 0 0,0 0 1 0 0,-1 0-1 0 0,0 0 1 0 0,-4-11 0 0 0,-2-5 94 0 0,-17-42 0 0 0,17 54-97 0 0,-2-1-1 0 0,1 2 1 0 0,-2-1 0 0 0,0 2-1 0 0,-23-24 1 0 0,22 24-18 0 0,4 5-53 0 0,0 0-1 0 0,0 0 1 0 0,-1 1 0 0 0,0 0-1 0 0,0 0 1 0 0,0 1-1 0 0,0 0 1 0 0,-1 1 0 0 0,0 0-1 0 0,0 0 1 0 0,0 1-1 0 0,-1 0 1 0 0,1 0 0 0 0,-1 1-1 0 0,1 1 1 0 0,-15-1-1 0 0,2 1-355 0 0,9 0-260 0 0,0 1 0 0 0,0 0 0 0 0,0 1 1 0 0,-18 4-1 0 0,-7 2-1480 0 0,4 4-602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2.758"/>
    </inkml:context>
    <inkml:brush xml:id="br0">
      <inkml:brushProperty name="width" value="0.05" units="cm"/>
      <inkml:brushProperty name="height" value="0.05" units="cm"/>
      <inkml:brushProperty name="color" value="#008C3A"/>
    </inkml:brush>
  </inkml:definitions>
  <inkml:trace contextRef="#ctx0" brushRef="#br0">1 1 2200 0 0,'4'6'2065'0'0,"-4"14"-329"0"0,4 2-55 0 0,-1 7 1367 0 0,4 12-1391 0 0,4 0-329 0 0,-5 6-144 0 0,-3 1-408 0 0,8-9-248 0 0,2 13-103 0 0,1-8-9 0 0,-2-2-104 0 0,15 11-40 0 0,34-19-16 0 0,0-1-32 0 0,9 22-152 0 0,-6-28-1592 0 0,-2 11-33 0 0</inkml:trace>
  <inkml:trace contextRef="#ctx0" brushRef="#br0" timeOffset="1">12 1096 15075 0 0,'6'-21'3712'0'0,"1"-4"-3404"0"0,121-397 2651 0 0,-120 403-2933 0 0,0 1 1 0 0,17-27-1 0 0,10-21-20 0 0,-4-7-115 0 0,49-84 0 0 0,-56 109-158 0 0,-20 37 99 0 0,1 1 0 0 0,1 0 0 0 0,-1 0 0 0 0,13-17 0 0 0,-8 15-130 0 0,55-62-3280 0 0,-38 50 1043 0 0</inkml:trace>
  <inkml:trace contextRef="#ctx0" brushRef="#br0" timeOffset="2">1042 300 7058 0 0,'-1'0'93'0'0,"0"0"0"0"0,0 1 0 0 0,0-1 1 0 0,0 0-1 0 0,1 0 0 0 0,-1 1 1 0 0,0-1-1 0 0,0 0 0 0 0,1 1 0 0 0,-1-1 1 0 0,0 1-1 0 0,1-1 0 0 0,-1 1 1 0 0,0-1-1 0 0,1 1 0 0 0,-1-1 1 0 0,1 1-1 0 0,-1 0 0 0 0,1-1 0 0 0,-1 1 1 0 0,1 0-1 0 0,-1 0 0 0 0,1-1 1 0 0,0 1-1 0 0,-1 0 0 0 0,1 1 0 0 0,-4 28 2719 0 0,3-14-1841 0 0,-8 109 3104 0 0,8-76-3413 0 0,-3-1-1 0 0,-12 60 1 0 0,-20 118-1132 0 0,34-164-3406 0 0,2-53 1270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6.069"/>
    </inkml:context>
    <inkml:brush xml:id="br0">
      <inkml:brushProperty name="width" value="0.05" units="cm"/>
      <inkml:brushProperty name="height" value="0.05" units="cm"/>
      <inkml:brushProperty name="color" value="#008C3A"/>
    </inkml:brush>
  </inkml:definitions>
  <inkml:trace contextRef="#ctx0" brushRef="#br0">30 113 5177 0 0,'-30'-28'15050'0'0,"63"35"-14511"0"0,-3-1-246 0 0,0-1-1 0 0,0-2 1 0 0,54 0 0 0 0,122-11 125 0 0,-189 8-410 0 0,0-1 0 0 0,0-1 0 0 0,25-6 0 0 0,-30 5-7 0 0,-1 2-1 0 0,1 0 0 0 0,0 0 1 0 0,16 2-1 0 0,6-1-3 0 0,-30 0-5 0 0,0-1 0 0 0,0 0 0 0 0,0 0 0 0 0,0 0-1 0 0,0 0 1 0 0,0-1 0 0 0,6-2 0 0 0,14-6-347 0 0,-21 9 261 0 0,-1 0 0 0 0,1 0 1 0 0,-1 0-1 0 0,0 0 0 0 0,0 0 0 0 0,0 0 1 0 0,0-1-1 0 0,0 1 0 0 0,0-1 0 0 0,0 0 1 0 0,0 1-1 0 0,0-1 0 0 0,2-4 0 0 0,-2 4-186 0 0,-1 0 0 0 0,1 0 0 0 0,0 0 0 0 0,0 0 0 0 0,1 0 0 0 0,-1 0 0 0 0,0 1 0 0 0,5-3 0 0 0,4-3-1424 0 0,-2-8-978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6.535"/>
    </inkml:context>
    <inkml:brush xml:id="br0">
      <inkml:brushProperty name="width" value="0.05" units="cm"/>
      <inkml:brushProperty name="height" value="0.05" units="cm"/>
      <inkml:brushProperty name="color" value="#008C3A"/>
    </inkml:brush>
  </inkml:definitions>
  <inkml:trace contextRef="#ctx0" brushRef="#br0">114 0 2513 0 0,'-22'44'10559'0'0,"19"-36"-9940"0"0,-4 11 151 0 0,0 0 0 0 0,2 1 0 0 0,0-1 0 0 0,1 1 1 0 0,-2 22-1 0 0,2 103 357 0 0,4-124-848 0 0,-4 104 431 0 0,4-77-479 0 0,-4 74 284 0 0,-4 44-24 0 0,6-129-419 0 0,-8 37 0 0 0,5-42-19 0 0,-1 62 0 0 0,5-73-49 0 0,0-1 0 0 0,-5 22-1 0 0,4-24-19 0 0,1-13-23 0 0,1 1-1 0 0,0-1 1 0 0,0 1-1 0 0,1-1 1 0 0,0 0 0 0 0,0 1-1 0 0,1 5 1 0 0,4 16-1798 0 0,-5-20 598 0 0,4-6-676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7.694"/>
    </inkml:context>
    <inkml:brush xml:id="br0">
      <inkml:brushProperty name="width" value="0.05" units="cm"/>
      <inkml:brushProperty name="height" value="0.05" units="cm"/>
      <inkml:brushProperty name="color" value="#008C3A"/>
    </inkml:brush>
  </inkml:definitions>
  <inkml:trace contextRef="#ctx0" brushRef="#br0">22 0 1640 0 0,'-9'8'2094'0'0,"8"-8"-1397"0"0,0 1-1 0 0,0 0 0 0 0,0-1 1 0 0,0 1-1 0 0,0 0 0 0 0,1 0 1 0 0,-1 0-1 0 0,0 0 0 0 0,0 0 1 0 0,1 0-1 0 0,-1 0 0 0 0,1 0 0 0 0,-1 0 1 0 0,0 1-1 0 0,1-1-549 0 0,0-1 1 0 0,0 0-1 0 0,0 1 0 0 0,0-1 0 0 0,0 0 0 0 0,0 1 1 0 0,0-1-1 0 0,0 0 0 0 0,0 1 0 0 0,0-1 1 0 0,0 0-1 0 0,0 1 0 0 0,1-1 0 0 0,-1 0 1 0 0,0 1-1 0 0,0-1 0 0 0,0 0 0 0 0,1 0 1 0 0,-1 1-1 0 0,0-1 0 0 0,0 0 0 0 0,0 0 1 0 0,1 1-1 0 0,-1-1 0 0 0,0 0 0 0 0,1 0 1 0 0,-1 0-1 0 0,1 1 0 0 0,14 7-74 0 0,3 1 162 0 0,24 16-3 0 0,-39-23-201 0 0,-1-1 0 0 0,1 0 0 0 0,0 0 0 0 0,0 0 0 0 0,0 0 0 0 0,0 0 0 0 0,0 0 0 0 0,0-1 0 0 0,0 0 0 0 0,4 1 0 0 0,-5-2-17 0 0,0 2 1 0 0,0-1 0 0 0,0 0 0 0 0,0 0 0 0 0,0 1-1 0 0,0-1 1 0 0,0 1 0 0 0,0-1 0 0 0,3 2 0 0 0,1 1 15 0 0,-1 0 1 0 0,0 0 0 0 0,0 0 0 0 0,0 0 0 0 0,0 1 0 0 0,0 0-1 0 0,-1 0 1 0 0,0 0 0 0 0,0 1 0 0 0,7 8 0 0 0,-8-7-15 0 0,0 0 0 0 0,0 1 0 0 0,-1-1 0 0 0,1 1-1 0 0,-1 0 1 0 0,-1 0 0 0 0,1-1 0 0 0,-1 1 0 0 0,0 9 0 0 0,1 4-52 0 0,-2 0 0 0 0,0-1 0 0 0,0 1 0 0 0,-2 0 0 0 0,-8 37 0 0 0,5-35-237 0 0,4-16-73 0 0,0 1 0 0 0,-1-1 1 0 0,0 1-1 0 0,0-1 0 0 0,0 1 0 0 0,-1-1 0 0 0,1 0 1 0 0,-2 0-1 0 0,1 0 0 0 0,-7 8 0 0 0,1-2-2181 0 0,2-2-1107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8.200"/>
    </inkml:context>
    <inkml:brush xml:id="br0">
      <inkml:brushProperty name="width" value="0.05" units="cm"/>
      <inkml:brushProperty name="height" value="0.05" units="cm"/>
      <inkml:brushProperty name="color" value="#008C3A"/>
    </inkml:brush>
  </inkml:definitions>
  <inkml:trace contextRef="#ctx0" brushRef="#br0">0 574 4353 0 0,'16'-9'7904'0'0,"-2"-1"-5033"0"0,21-12-827 0 0,-15 11-1399 0 0,-1-1 1 0 0,0-1 0 0 0,0-1 0 0 0,16-17-1 0 0,33-25 161 0 0,-64 53-776 0 0,36-25 211 0 0,0 1 1 0 0,80-39 0 0 0,-52 30-207 0 0,-50 25-19 0 0,38-16-1 0 0,-34 19-13 0 0,-13 5-3 0 0,0 0 1 0 0,0-1 0 0 0,11-6-1 0 0,81-49-55 0 0,-69 42 9 0 0,7-4-240 0 0,26-26-2213 0 0,-64 47 2294 0 0,0-1-1 0 0,0 0 0 0 0,1 0 1 0 0,-2 0-1 0 0,1 0 0 0 0,0 0 0 0 0,0-1 1 0 0,0 1-1 0 0,0 0 0 0 0,-1 0 1 0 0,2-3-1 0 0,1-2-729 0 0,4 2-1286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39.090"/>
    </inkml:context>
    <inkml:brush xml:id="br0">
      <inkml:brushProperty name="width" value="0.05" units="cm"/>
      <inkml:brushProperty name="height" value="0.05" units="cm"/>
      <inkml:brushProperty name="color" value="#008C3A"/>
    </inkml:brush>
  </inkml:definitions>
  <inkml:trace contextRef="#ctx0" brushRef="#br0">426 0 2753 0 0,'-4'1'10123'0'0,"-4"-1"-3971"0"0,-20 4-2169 0 0,22-3-4004 0 0,1 0 1 0 0,-1 1-1 0 0,1-1 1 0 0,-1 1 0 0 0,1 0-1 0 0,0 0 1 0 0,0 1-1 0 0,0 0 1 0 0,-5 3-1 0 0,-9 7 163 0 0,15-11-111 0 0,0 0 0 0 0,1 0 0 0 0,-1 1-1 0 0,1-1 1 0 0,-5 6 0 0 0,-64 71 122 0 0,58-66-89 0 0,11-12-54 0 0,1 1 0 0 0,-1 0 0 0 0,1 0 0 0 0,0 0 0 0 0,0 0 0 0 0,0 1 0 0 0,-3 4 0 0 0,-26 37 78 0 0,23-34-88 0 0,1 0 0 0 0,0 0 0 0 0,0 0 0 0 0,1 1-1 0 0,1 0 1 0 0,0 0 0 0 0,0 0 0 0 0,-5 22 0 0 0,-37 157-134 0 0,29-124 83 0 0,13-48 27 0 0,-2 32 1 0 0,3-19-2 0 0,1-1-10 0 0,2-1-1 0 0,1 0 1 0 0,2 0 0 0 0,7 47 0 0 0,1 14-60 0 0,-9-77 72 0 0,0 0 1 0 0,0 0-1 0 0,1 0 1 0 0,1 0-1 0 0,0 0 1 0 0,1 0-1 0 0,0-1 1 0 0,1 1-1 0 0,10 18 1 0 0,-4-11-31 0 0,-10-17 41 0 0,1 0 1 0 0,-1 0-1 0 0,1 0 0 0 0,0 0 1 0 0,0 0-1 0 0,0 0 1 0 0,0-1-1 0 0,0 1 0 0 0,1-1 1 0 0,-1 1-1 0 0,4 2 0 0 0,14 9-77 0 0,1-1-1 0 0,-1-1 0 0 0,37 15 0 0 0,-48-24 72 0 0,1 0 1 0 0,0 0-1 0 0,0 0 0 0 0,-1-1 0 0 0,1-1 0 0 0,0 0 0 0 0,1 0 0 0 0,-1-1 0 0 0,0 0 0 0 0,0-1 0 0 0,16-3 0 0 0,-12 1 7 0 0,0-1 1 0 0,0 0-1 0 0,-1-1 1 0 0,1 0-1 0 0,20-12 1 0 0,-15 6 31 0 0,-1 0 1 0 0,31-26-1 0 0,-36 24 18 0 0,0-1 0 0 0,17-25 0 0 0,7-6 53 0 0,-32 38-62 0 0,0 0-1 0 0,0 0 0 0 0,0-1 0 0 0,-1 1 0 0 0,0-1 0 0 0,0 0 0 0 0,-1 0 0 0 0,4-13 0 0 0,-6 15 3 0 0,1 0-1 0 0,-1 0 1 0 0,0-1-1 0 0,-1 1 1 0 0,1-1-1 0 0,-1 1 1 0 0,0 0-1 0 0,-1-1 0 0 0,0 1 1 0 0,0-1-1 0 0,0 1 1 0 0,-4-9-1 0 0,2 6 35 0 0,-1 0-1 0 0,0 0 0 0 0,0 1 1 0 0,-1 0-1 0 0,-11-15 0 0 0,6 8 31 0 0,9 13-81 0 0,0 0-1 0 0,-1 0 1 0 0,1 0 0 0 0,-1 0-1 0 0,1 0 1 0 0,-1 0 0 0 0,0 1-1 0 0,0-1 1 0 0,0 1 0 0 0,0-1 0 0 0,0 1-1 0 0,-4-3 1 0 0,-91-41 289 0 0,86 40-295 0 0,0 1-1 0 0,0 1 1 0 0,0 0-1 0 0,0 0 0 0 0,-1 1 1 0 0,1 0-1 0 0,-18 0 1 0 0,-8-2-45 0 0,23 4-166 0 0,0 1 0 0 0,0 0 1 0 0,0 1-1 0 0,0 0 0 0 0,0 1 0 0 0,0 1 0 0 0,0 0 1 0 0,-15 7-1 0 0,23-9-260 0 0,0 1 0 0 0,0 0-1 0 0,0 1 1 0 0,0-1 0 0 0,1 1 0 0 0,-1 0 0 0 0,1 0 0 0 0,0 1 0 0 0,-8 8 0 0 0,0 6-2103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5-02T17:13:42.876"/>
    </inkml:context>
    <inkml:brush xml:id="br0">
      <inkml:brushProperty name="width" value="0.05" units="cm"/>
      <inkml:brushProperty name="height" value="0.05" units="cm"/>
      <inkml:brushProperty name="color" value="#008C3A"/>
    </inkml:brush>
  </inkml:definitions>
  <inkml:trace contextRef="#ctx0" brushRef="#br0">0 1 4553 0 0,'6'3'6906'0'0,"0"0"-4527"0"0,11 7-350 0 0,-13-8-1761 0 0,0 1 0 0 0,0-1-1 0 0,0 0 1 0 0,1 0 0 0 0,-1 0-1 0 0,1-1 1 0 0,8 3-1 0 0,-8-3-116 0 0,1 1 0 0 0,0-1 0 0 0,-1 2 0 0 0,1-1-1 0 0,-1 0 1 0 0,7 5 0 0 0,-4-1-53 0 0,-1-1 1 0 0,0-1-1 0 0,1 0 0 0 0,0 0 0 0 0,15 6 1 0 0,-12-6-60 0 0,0 1 0 0 0,0 1 0 0 0,-1 0 0 0 0,0 0 0 0 0,14 13 0 0 0,27 15 13 0 0,-30-21-36 0 0,30 22-1 0 0,1 2-12 0 0,-35-25-22 0 0,0 1 1 0 0,-1 1 0 0 0,21 25 0 0 0,9 6-281 0 0,-42-41 201 0 0,-1 1 1 0 0,1-1-1 0 0,-1 1 1 0 0,0 0 0 0 0,0 0-1 0 0,-1 0 1 0 0,1 0-1 0 0,-1 1 1 0 0,3 9-1 0 0,10 23-1151 0 0,-12-32 534 0 0,0 0 0 0 0,0 1 0 0 0,-1-1 1 0 0,1 1-1 0 0,-1 0 0 0 0,-1-1 0 0 0,0 1 0 0 0,1 8 0 0 0,0-2-3316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highlight>
                <a:srgbClr val="FFFF00"/>
              </a:highlight>
            </a:endParaRPr>
          </a:p>
        </p:txBody>
      </p:sp>
      <p:sp>
        <p:nvSpPr>
          <p:cNvPr id="153" name="Google Shape;1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3</a:t>
            </a:fld>
            <a:endParaRPr lang="en-US" dirty="0"/>
          </a:p>
        </p:txBody>
      </p:sp>
    </p:spTree>
    <p:extLst>
      <p:ext uri="{BB962C8B-B14F-4D97-AF65-F5344CB8AC3E}">
        <p14:creationId xmlns:p14="http://schemas.microsoft.com/office/powerpoint/2010/main" val="20946622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4</a:t>
            </a:fld>
            <a:endParaRPr lang="en-US" dirty="0"/>
          </a:p>
        </p:txBody>
      </p:sp>
    </p:spTree>
    <p:extLst>
      <p:ext uri="{BB962C8B-B14F-4D97-AF65-F5344CB8AC3E}">
        <p14:creationId xmlns:p14="http://schemas.microsoft.com/office/powerpoint/2010/main" val="2152895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5</a:t>
            </a:fld>
            <a:endParaRPr lang="en-US" dirty="0"/>
          </a:p>
        </p:txBody>
      </p:sp>
    </p:spTree>
    <p:extLst>
      <p:ext uri="{BB962C8B-B14F-4D97-AF65-F5344CB8AC3E}">
        <p14:creationId xmlns:p14="http://schemas.microsoft.com/office/powerpoint/2010/main" val="1286433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6</a:t>
            </a:fld>
            <a:endParaRPr lang="en-US" dirty="0"/>
          </a:p>
        </p:txBody>
      </p:sp>
    </p:spTree>
    <p:extLst>
      <p:ext uri="{BB962C8B-B14F-4D97-AF65-F5344CB8AC3E}">
        <p14:creationId xmlns:p14="http://schemas.microsoft.com/office/powerpoint/2010/main" val="818018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7</a:t>
            </a:fld>
            <a:endParaRPr lang="en-US" dirty="0"/>
          </a:p>
        </p:txBody>
      </p:sp>
    </p:spTree>
    <p:extLst>
      <p:ext uri="{BB962C8B-B14F-4D97-AF65-F5344CB8AC3E}">
        <p14:creationId xmlns:p14="http://schemas.microsoft.com/office/powerpoint/2010/main" val="3227879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8</a:t>
            </a:fld>
            <a:endParaRPr lang="en-US" dirty="0"/>
          </a:p>
        </p:txBody>
      </p:sp>
    </p:spTree>
    <p:extLst>
      <p:ext uri="{BB962C8B-B14F-4D97-AF65-F5344CB8AC3E}">
        <p14:creationId xmlns:p14="http://schemas.microsoft.com/office/powerpoint/2010/main" val="1750874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6B7DA8E6-7D59-45D1-806A-C62FB4BAE0E7}" type="slidenum">
              <a:rPr lang="en-US" smtClean="0"/>
              <a:pPr/>
              <a:t>9</a:t>
            </a:fld>
            <a:endParaRPr lang="en-US" dirty="0"/>
          </a:p>
        </p:txBody>
      </p:sp>
    </p:spTree>
    <p:extLst>
      <p:ext uri="{BB962C8B-B14F-4D97-AF65-F5344CB8AC3E}">
        <p14:creationId xmlns:p14="http://schemas.microsoft.com/office/powerpoint/2010/main" val="3376027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5"/>
        <p:cNvGrpSpPr/>
        <p:nvPr/>
      </p:nvGrpSpPr>
      <p:grpSpPr>
        <a:xfrm>
          <a:off x="0" y="0"/>
          <a:ext cx="0" cy="0"/>
          <a:chOff x="0" y="0"/>
          <a:chExt cx="0" cy="0"/>
        </a:xfrm>
      </p:grpSpPr>
      <p:sp>
        <p:nvSpPr>
          <p:cNvPr id="16" name="Google Shape;16;p2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2"/>
        <p:cNvGrpSpPr/>
        <p:nvPr/>
      </p:nvGrpSpPr>
      <p:grpSpPr>
        <a:xfrm>
          <a:off x="0" y="0"/>
          <a:ext cx="0" cy="0"/>
          <a:chOff x="0" y="0"/>
          <a:chExt cx="0" cy="0"/>
        </a:xfrm>
      </p:grpSpPr>
      <p:sp>
        <p:nvSpPr>
          <p:cNvPr id="73" name="Google Shape;73;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8"/>
        <p:cNvGrpSpPr/>
        <p:nvPr/>
      </p:nvGrpSpPr>
      <p:grpSpPr>
        <a:xfrm>
          <a:off x="0" y="0"/>
          <a:ext cx="0" cy="0"/>
          <a:chOff x="0" y="0"/>
          <a:chExt cx="0" cy="0"/>
        </a:xfrm>
      </p:grpSpPr>
      <p:sp>
        <p:nvSpPr>
          <p:cNvPr id="79" name="Google Shape;79;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1"/>
        <p:cNvGrpSpPr/>
        <p:nvPr/>
      </p:nvGrpSpPr>
      <p:grpSpPr>
        <a:xfrm>
          <a:off x="0" y="0"/>
          <a:ext cx="0" cy="0"/>
          <a:chOff x="0" y="0"/>
          <a:chExt cx="0" cy="0"/>
        </a:xfrm>
      </p:grpSpPr>
      <p:sp>
        <p:nvSpPr>
          <p:cNvPr id="22" name="Google Shape;22;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7"/>
        <p:cNvGrpSpPr/>
        <p:nvPr/>
      </p:nvGrpSpPr>
      <p:grpSpPr>
        <a:xfrm>
          <a:off x="0" y="0"/>
          <a:ext cx="0" cy="0"/>
          <a:chOff x="0" y="0"/>
          <a:chExt cx="0" cy="0"/>
        </a:xfrm>
      </p:grpSpPr>
      <p:sp>
        <p:nvSpPr>
          <p:cNvPr id="28" name="Google Shape;28;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3"/>
        <p:cNvGrpSpPr/>
        <p:nvPr/>
      </p:nvGrpSpPr>
      <p:grpSpPr>
        <a:xfrm>
          <a:off x="0" y="0"/>
          <a:ext cx="0" cy="0"/>
          <a:chOff x="0" y="0"/>
          <a:chExt cx="0" cy="0"/>
        </a:xfrm>
      </p:grpSpPr>
      <p:sp>
        <p:nvSpPr>
          <p:cNvPr id="34" name="Google Shape;34;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0"/>
        <p:cNvGrpSpPr/>
        <p:nvPr/>
      </p:nvGrpSpPr>
      <p:grpSpPr>
        <a:xfrm>
          <a:off x="0" y="0"/>
          <a:ext cx="0" cy="0"/>
          <a:chOff x="0" y="0"/>
          <a:chExt cx="0" cy="0"/>
        </a:xfrm>
      </p:grpSpPr>
      <p:sp>
        <p:nvSpPr>
          <p:cNvPr id="41" name="Google Shape;41;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4"/>
        <p:cNvGrpSpPr/>
        <p:nvPr/>
      </p:nvGrpSpPr>
      <p:grpSpPr>
        <a:xfrm>
          <a:off x="0" y="0"/>
          <a:ext cx="0" cy="0"/>
          <a:chOff x="0" y="0"/>
          <a:chExt cx="0" cy="0"/>
        </a:xfrm>
      </p:grpSpPr>
      <p:sp>
        <p:nvSpPr>
          <p:cNvPr id="55" name="Google Shape;5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8"/>
        <p:cNvGrpSpPr/>
        <p:nvPr/>
      </p:nvGrpSpPr>
      <p:grpSpPr>
        <a:xfrm>
          <a:off x="0" y="0"/>
          <a:ext cx="0" cy="0"/>
          <a:chOff x="0" y="0"/>
          <a:chExt cx="0" cy="0"/>
        </a:xfrm>
      </p:grpSpPr>
      <p:sp>
        <p:nvSpPr>
          <p:cNvPr id="59" name="Google Shape;59;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5"/>
        <p:cNvGrpSpPr/>
        <p:nvPr/>
      </p:nvGrpSpPr>
      <p:grpSpPr>
        <a:xfrm>
          <a:off x="0" y="0"/>
          <a:ext cx="0" cy="0"/>
          <a:chOff x="0" y="0"/>
          <a:chExt cx="0" cy="0"/>
        </a:xfrm>
      </p:grpSpPr>
      <p:sp>
        <p:nvSpPr>
          <p:cNvPr id="66" name="Google Shape;66;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0"/>
          <p:cNvSpPr>
            <a:spLocks noGrp="1"/>
          </p:cNvSpPr>
          <p:nvPr>
            <p:ph type="pic" idx="2"/>
          </p:nvPr>
        </p:nvSpPr>
        <p:spPr>
          <a:xfrm>
            <a:off x="5183188" y="987425"/>
            <a:ext cx="6172200" cy="4873625"/>
          </a:xfrm>
          <a:prstGeom prst="rect">
            <a:avLst/>
          </a:prstGeom>
          <a:noFill/>
          <a:ln>
            <a:noFill/>
          </a:ln>
        </p:spPr>
      </p:sp>
      <p:sp>
        <p:nvSpPr>
          <p:cNvPr id="68" name="Google Shape;68;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9000"/>
            <a:lum/>
          </a:blip>
          <a:srcRect/>
          <a:stretch>
            <a:fillRect/>
          </a:stretch>
        </a:blip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oleObject" Target="../embeddings/oleObject4.bin"/><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emf"/><Relationship Id="rId7" Type="http://schemas.openxmlformats.org/officeDocument/2006/relationships/customXml" Target="../ink/ink1.xml"/><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emf"/><Relationship Id="rId4"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13.e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oleObject" Target="../embeddings/oleObject10.bin"/><Relationship Id="rId5" Type="http://schemas.openxmlformats.org/officeDocument/2006/relationships/image" Target="../media/image12.emf"/><Relationship Id="rId4" Type="http://schemas.openxmlformats.org/officeDocument/2006/relationships/oleObject" Target="../embeddings/oleObject9.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image" Target="../media/image22.png"/><Relationship Id="rId26" Type="http://schemas.openxmlformats.org/officeDocument/2006/relationships/image" Target="../media/image26.png"/><Relationship Id="rId39" Type="http://schemas.openxmlformats.org/officeDocument/2006/relationships/customXml" Target="../ink/ink20.xml"/><Relationship Id="rId21" Type="http://schemas.openxmlformats.org/officeDocument/2006/relationships/customXml" Target="../ink/ink11.xml"/><Relationship Id="rId34" Type="http://schemas.openxmlformats.org/officeDocument/2006/relationships/image" Target="../media/image30.png"/><Relationship Id="rId42" Type="http://schemas.openxmlformats.org/officeDocument/2006/relationships/image" Target="../media/image34.png"/><Relationship Id="rId47" Type="http://schemas.openxmlformats.org/officeDocument/2006/relationships/customXml" Target="../ink/ink24.xml"/><Relationship Id="rId50" Type="http://schemas.openxmlformats.org/officeDocument/2006/relationships/image" Target="../media/image38.png"/><Relationship Id="rId55" Type="http://schemas.openxmlformats.org/officeDocument/2006/relationships/customXml" Target="../ink/ink28.xml"/><Relationship Id="rId7" Type="http://schemas.openxmlformats.org/officeDocument/2006/relationships/customXml" Target="../ink/ink4.xml"/><Relationship Id="rId2" Type="http://schemas.openxmlformats.org/officeDocument/2006/relationships/notesSlide" Target="../notesSlides/notesSlide12.xml"/><Relationship Id="rId16" Type="http://schemas.openxmlformats.org/officeDocument/2006/relationships/image" Target="../media/image21.png"/><Relationship Id="rId29" Type="http://schemas.openxmlformats.org/officeDocument/2006/relationships/customXml" Target="../ink/ink15.xml"/><Relationship Id="rId11" Type="http://schemas.openxmlformats.org/officeDocument/2006/relationships/customXml" Target="../ink/ink6.xml"/><Relationship Id="rId24" Type="http://schemas.openxmlformats.org/officeDocument/2006/relationships/image" Target="../media/image25.png"/><Relationship Id="rId32" Type="http://schemas.openxmlformats.org/officeDocument/2006/relationships/image" Target="../media/image29.png"/><Relationship Id="rId37" Type="http://schemas.openxmlformats.org/officeDocument/2006/relationships/customXml" Target="../ink/ink19.xml"/><Relationship Id="rId40" Type="http://schemas.openxmlformats.org/officeDocument/2006/relationships/image" Target="../media/image33.png"/><Relationship Id="rId45" Type="http://schemas.openxmlformats.org/officeDocument/2006/relationships/customXml" Target="../ink/ink23.xml"/><Relationship Id="rId53" Type="http://schemas.openxmlformats.org/officeDocument/2006/relationships/customXml" Target="../ink/ink27.xml"/><Relationship Id="rId58" Type="http://schemas.openxmlformats.org/officeDocument/2006/relationships/image" Target="../media/image42.png"/><Relationship Id="rId5" Type="http://schemas.openxmlformats.org/officeDocument/2006/relationships/customXml" Target="../ink/ink3.xml"/><Relationship Id="rId61" Type="http://schemas.openxmlformats.org/officeDocument/2006/relationships/customXml" Target="../ink/ink31.xml"/><Relationship Id="rId19" Type="http://schemas.openxmlformats.org/officeDocument/2006/relationships/customXml" Target="../ink/ink10.xml"/><Relationship Id="rId14" Type="http://schemas.openxmlformats.org/officeDocument/2006/relationships/image" Target="../media/image20.png"/><Relationship Id="rId22" Type="http://schemas.openxmlformats.org/officeDocument/2006/relationships/image" Target="../media/image24.png"/><Relationship Id="rId27" Type="http://schemas.openxmlformats.org/officeDocument/2006/relationships/customXml" Target="../ink/ink14.xml"/><Relationship Id="rId30" Type="http://schemas.openxmlformats.org/officeDocument/2006/relationships/image" Target="../media/image28.png"/><Relationship Id="rId35" Type="http://schemas.openxmlformats.org/officeDocument/2006/relationships/customXml" Target="../ink/ink18.xml"/><Relationship Id="rId43" Type="http://schemas.openxmlformats.org/officeDocument/2006/relationships/customXml" Target="../ink/ink22.xml"/><Relationship Id="rId48" Type="http://schemas.openxmlformats.org/officeDocument/2006/relationships/image" Target="../media/image37.png"/><Relationship Id="rId56" Type="http://schemas.openxmlformats.org/officeDocument/2006/relationships/image" Target="../media/image41.png"/><Relationship Id="rId8" Type="http://schemas.openxmlformats.org/officeDocument/2006/relationships/image" Target="../media/image17.png"/><Relationship Id="rId51" Type="http://schemas.openxmlformats.org/officeDocument/2006/relationships/customXml" Target="../ink/ink26.xml"/><Relationship Id="rId3" Type="http://schemas.openxmlformats.org/officeDocument/2006/relationships/customXml" Target="../ink/ink2.xml"/><Relationship Id="rId12" Type="http://schemas.openxmlformats.org/officeDocument/2006/relationships/image" Target="../media/image19.png"/><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32.png"/><Relationship Id="rId46" Type="http://schemas.openxmlformats.org/officeDocument/2006/relationships/image" Target="../media/image36.png"/><Relationship Id="rId59" Type="http://schemas.openxmlformats.org/officeDocument/2006/relationships/customXml" Target="../ink/ink30.xml"/><Relationship Id="rId20" Type="http://schemas.openxmlformats.org/officeDocument/2006/relationships/image" Target="../media/image23.png"/><Relationship Id="rId41" Type="http://schemas.openxmlformats.org/officeDocument/2006/relationships/customXml" Target="../ink/ink21.xml"/><Relationship Id="rId54" Type="http://schemas.openxmlformats.org/officeDocument/2006/relationships/image" Target="../media/image40.png"/><Relationship Id="rId6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16.png"/><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27.png"/><Relationship Id="rId36" Type="http://schemas.openxmlformats.org/officeDocument/2006/relationships/image" Target="../media/image31.png"/><Relationship Id="rId49" Type="http://schemas.openxmlformats.org/officeDocument/2006/relationships/customXml" Target="../ink/ink25.xml"/><Relationship Id="rId57" Type="http://schemas.openxmlformats.org/officeDocument/2006/relationships/customXml" Target="../ink/ink29.xml"/><Relationship Id="rId10" Type="http://schemas.openxmlformats.org/officeDocument/2006/relationships/image" Target="../media/image18.png"/><Relationship Id="rId31" Type="http://schemas.openxmlformats.org/officeDocument/2006/relationships/customXml" Target="../ink/ink16.xml"/><Relationship Id="rId44" Type="http://schemas.openxmlformats.org/officeDocument/2006/relationships/image" Target="../media/image35.png"/><Relationship Id="rId52" Type="http://schemas.openxmlformats.org/officeDocument/2006/relationships/image" Target="../media/image39.png"/><Relationship Id="rId60" Type="http://schemas.openxmlformats.org/officeDocument/2006/relationships/image" Target="../media/image43.png"/><Relationship Id="rId4" Type="http://schemas.openxmlformats.org/officeDocument/2006/relationships/image" Target="../media/image15.png"/><Relationship Id="rId9" Type="http://schemas.openxmlformats.org/officeDocument/2006/relationships/customXml" Target="../ink/ink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17" Type="http://schemas.openxmlformats.org/officeDocument/2006/relationships/image" Target="../media/image102.png"/><Relationship Id="rId299" Type="http://schemas.openxmlformats.org/officeDocument/2006/relationships/image" Target="../media/image193.png"/><Relationship Id="rId21" Type="http://schemas.openxmlformats.org/officeDocument/2006/relationships/image" Target="../media/image54.png"/><Relationship Id="rId63" Type="http://schemas.openxmlformats.org/officeDocument/2006/relationships/image" Target="../media/image75.png"/><Relationship Id="rId159" Type="http://schemas.openxmlformats.org/officeDocument/2006/relationships/image" Target="../media/image123.png"/><Relationship Id="rId170" Type="http://schemas.openxmlformats.org/officeDocument/2006/relationships/customXml" Target="../ink/ink116.xml"/><Relationship Id="rId226" Type="http://schemas.openxmlformats.org/officeDocument/2006/relationships/customXml" Target="../ink/ink144.xml"/><Relationship Id="rId268" Type="http://schemas.openxmlformats.org/officeDocument/2006/relationships/customXml" Target="../ink/ink165.xml"/><Relationship Id="rId32" Type="http://schemas.openxmlformats.org/officeDocument/2006/relationships/customXml" Target="../ink/ink47.xml"/><Relationship Id="rId74" Type="http://schemas.openxmlformats.org/officeDocument/2006/relationships/customXml" Target="../ink/ink68.xml"/><Relationship Id="rId128" Type="http://schemas.openxmlformats.org/officeDocument/2006/relationships/customXml" Target="../ink/ink95.xml"/><Relationship Id="rId5" Type="http://schemas.openxmlformats.org/officeDocument/2006/relationships/image" Target="../media/image46.png"/><Relationship Id="rId181" Type="http://schemas.openxmlformats.org/officeDocument/2006/relationships/image" Target="../media/image134.png"/><Relationship Id="rId237" Type="http://schemas.openxmlformats.org/officeDocument/2006/relationships/image" Target="../media/image162.png"/><Relationship Id="rId279" Type="http://schemas.openxmlformats.org/officeDocument/2006/relationships/image" Target="../media/image183.png"/><Relationship Id="rId43" Type="http://schemas.openxmlformats.org/officeDocument/2006/relationships/image" Target="../media/image65.png"/><Relationship Id="rId139" Type="http://schemas.openxmlformats.org/officeDocument/2006/relationships/image" Target="../media/image113.png"/><Relationship Id="rId290" Type="http://schemas.openxmlformats.org/officeDocument/2006/relationships/customXml" Target="../ink/ink176.xml"/><Relationship Id="rId304" Type="http://schemas.openxmlformats.org/officeDocument/2006/relationships/customXml" Target="../ink/ink183.xml"/><Relationship Id="rId85" Type="http://schemas.openxmlformats.org/officeDocument/2006/relationships/image" Target="../media/image86.png"/><Relationship Id="rId150" Type="http://schemas.openxmlformats.org/officeDocument/2006/relationships/customXml" Target="../ink/ink106.xml"/><Relationship Id="rId192" Type="http://schemas.openxmlformats.org/officeDocument/2006/relationships/customXml" Target="../ink/ink127.xml"/><Relationship Id="rId206" Type="http://schemas.openxmlformats.org/officeDocument/2006/relationships/customXml" Target="../ink/ink134.xml"/><Relationship Id="rId248" Type="http://schemas.openxmlformats.org/officeDocument/2006/relationships/customXml" Target="../ink/ink155.xml"/><Relationship Id="rId12" Type="http://schemas.openxmlformats.org/officeDocument/2006/relationships/customXml" Target="../ink/ink37.xml"/><Relationship Id="rId108" Type="http://schemas.openxmlformats.org/officeDocument/2006/relationships/customXml" Target="../ink/ink85.xml"/><Relationship Id="rId315" Type="http://schemas.openxmlformats.org/officeDocument/2006/relationships/image" Target="../media/image201.png"/><Relationship Id="rId54" Type="http://schemas.openxmlformats.org/officeDocument/2006/relationships/customXml" Target="../ink/ink58.xml"/><Relationship Id="rId96" Type="http://schemas.openxmlformats.org/officeDocument/2006/relationships/customXml" Target="../ink/ink79.xml"/><Relationship Id="rId161" Type="http://schemas.openxmlformats.org/officeDocument/2006/relationships/image" Target="../media/image124.png"/><Relationship Id="rId217" Type="http://schemas.openxmlformats.org/officeDocument/2006/relationships/image" Target="../media/image152.png"/><Relationship Id="rId259" Type="http://schemas.openxmlformats.org/officeDocument/2006/relationships/image" Target="../media/image173.png"/><Relationship Id="rId23" Type="http://schemas.openxmlformats.org/officeDocument/2006/relationships/image" Target="../media/image55.png"/><Relationship Id="rId119" Type="http://schemas.openxmlformats.org/officeDocument/2006/relationships/image" Target="../media/image103.png"/><Relationship Id="rId270" Type="http://schemas.openxmlformats.org/officeDocument/2006/relationships/customXml" Target="../ink/ink166.xml"/><Relationship Id="rId65" Type="http://schemas.openxmlformats.org/officeDocument/2006/relationships/image" Target="../media/image76.png"/><Relationship Id="rId130" Type="http://schemas.openxmlformats.org/officeDocument/2006/relationships/customXml" Target="../ink/ink96.xml"/><Relationship Id="rId172" Type="http://schemas.openxmlformats.org/officeDocument/2006/relationships/customXml" Target="../ink/ink117.xml"/><Relationship Id="rId193" Type="http://schemas.openxmlformats.org/officeDocument/2006/relationships/image" Target="../media/image140.png"/><Relationship Id="rId207" Type="http://schemas.openxmlformats.org/officeDocument/2006/relationships/image" Target="../media/image147.png"/><Relationship Id="rId228" Type="http://schemas.openxmlformats.org/officeDocument/2006/relationships/customXml" Target="../ink/ink145.xml"/><Relationship Id="rId249" Type="http://schemas.openxmlformats.org/officeDocument/2006/relationships/image" Target="../media/image168.png"/><Relationship Id="rId13" Type="http://schemas.openxmlformats.org/officeDocument/2006/relationships/image" Target="../media/image50.png"/><Relationship Id="rId109" Type="http://schemas.openxmlformats.org/officeDocument/2006/relationships/image" Target="../media/image98.png"/><Relationship Id="rId260" Type="http://schemas.openxmlformats.org/officeDocument/2006/relationships/customXml" Target="../ink/ink161.xml"/><Relationship Id="rId281" Type="http://schemas.openxmlformats.org/officeDocument/2006/relationships/image" Target="../media/image184.png"/><Relationship Id="rId34" Type="http://schemas.openxmlformats.org/officeDocument/2006/relationships/customXml" Target="../ink/ink48.xml"/><Relationship Id="rId55" Type="http://schemas.openxmlformats.org/officeDocument/2006/relationships/image" Target="../media/image71.png"/><Relationship Id="rId76" Type="http://schemas.openxmlformats.org/officeDocument/2006/relationships/customXml" Target="../ink/ink69.xml"/><Relationship Id="rId97" Type="http://schemas.openxmlformats.org/officeDocument/2006/relationships/image" Target="../media/image92.png"/><Relationship Id="rId120" Type="http://schemas.openxmlformats.org/officeDocument/2006/relationships/customXml" Target="../ink/ink91.xml"/><Relationship Id="rId141" Type="http://schemas.openxmlformats.org/officeDocument/2006/relationships/image" Target="../media/image114.png"/><Relationship Id="rId7" Type="http://schemas.openxmlformats.org/officeDocument/2006/relationships/image" Target="../media/image47.png"/><Relationship Id="rId162" Type="http://schemas.openxmlformats.org/officeDocument/2006/relationships/customXml" Target="../ink/ink112.xml"/><Relationship Id="rId183" Type="http://schemas.openxmlformats.org/officeDocument/2006/relationships/image" Target="../media/image135.png"/><Relationship Id="rId218" Type="http://schemas.openxmlformats.org/officeDocument/2006/relationships/customXml" Target="../ink/ink140.xml"/><Relationship Id="rId239" Type="http://schemas.openxmlformats.org/officeDocument/2006/relationships/image" Target="../media/image163.png"/><Relationship Id="rId250" Type="http://schemas.openxmlformats.org/officeDocument/2006/relationships/customXml" Target="../ink/ink156.xml"/><Relationship Id="rId271" Type="http://schemas.openxmlformats.org/officeDocument/2006/relationships/image" Target="../media/image179.png"/><Relationship Id="rId292" Type="http://schemas.openxmlformats.org/officeDocument/2006/relationships/customXml" Target="../ink/ink177.xml"/><Relationship Id="rId306" Type="http://schemas.openxmlformats.org/officeDocument/2006/relationships/customXml" Target="../ink/ink184.xml"/><Relationship Id="rId24" Type="http://schemas.openxmlformats.org/officeDocument/2006/relationships/customXml" Target="../ink/ink43.xml"/><Relationship Id="rId45" Type="http://schemas.openxmlformats.org/officeDocument/2006/relationships/image" Target="../media/image66.png"/><Relationship Id="rId66" Type="http://schemas.openxmlformats.org/officeDocument/2006/relationships/customXml" Target="../ink/ink64.xml"/><Relationship Id="rId87" Type="http://schemas.openxmlformats.org/officeDocument/2006/relationships/image" Target="../media/image87.png"/><Relationship Id="rId110" Type="http://schemas.openxmlformats.org/officeDocument/2006/relationships/customXml" Target="../ink/ink86.xml"/><Relationship Id="rId131" Type="http://schemas.openxmlformats.org/officeDocument/2006/relationships/image" Target="../media/image109.png"/><Relationship Id="rId152" Type="http://schemas.openxmlformats.org/officeDocument/2006/relationships/customXml" Target="../ink/ink107.xml"/><Relationship Id="rId173" Type="http://schemas.openxmlformats.org/officeDocument/2006/relationships/image" Target="../media/image130.png"/><Relationship Id="rId194" Type="http://schemas.openxmlformats.org/officeDocument/2006/relationships/customXml" Target="../ink/ink128.xml"/><Relationship Id="rId208" Type="http://schemas.openxmlformats.org/officeDocument/2006/relationships/customXml" Target="../ink/ink135.xml"/><Relationship Id="rId229" Type="http://schemas.openxmlformats.org/officeDocument/2006/relationships/image" Target="../media/image158.png"/><Relationship Id="rId240" Type="http://schemas.openxmlformats.org/officeDocument/2006/relationships/customXml" Target="../ink/ink151.xml"/><Relationship Id="rId261" Type="http://schemas.openxmlformats.org/officeDocument/2006/relationships/image" Target="../media/image174.png"/><Relationship Id="rId14" Type="http://schemas.openxmlformats.org/officeDocument/2006/relationships/customXml" Target="../ink/ink38.xml"/><Relationship Id="rId35" Type="http://schemas.openxmlformats.org/officeDocument/2006/relationships/image" Target="../media/image61.png"/><Relationship Id="rId56" Type="http://schemas.openxmlformats.org/officeDocument/2006/relationships/customXml" Target="../ink/ink59.xml"/><Relationship Id="rId77" Type="http://schemas.openxmlformats.org/officeDocument/2006/relationships/image" Target="../media/image82.png"/><Relationship Id="rId100" Type="http://schemas.openxmlformats.org/officeDocument/2006/relationships/customXml" Target="../ink/ink81.xml"/><Relationship Id="rId282" Type="http://schemas.openxmlformats.org/officeDocument/2006/relationships/customXml" Target="../ink/ink172.xml"/><Relationship Id="rId8" Type="http://schemas.openxmlformats.org/officeDocument/2006/relationships/customXml" Target="../ink/ink35.xml"/><Relationship Id="rId98" Type="http://schemas.openxmlformats.org/officeDocument/2006/relationships/customXml" Target="../ink/ink80.xml"/><Relationship Id="rId121" Type="http://schemas.openxmlformats.org/officeDocument/2006/relationships/image" Target="../media/image104.png"/><Relationship Id="rId142" Type="http://schemas.openxmlformats.org/officeDocument/2006/relationships/customXml" Target="../ink/ink102.xml"/><Relationship Id="rId163" Type="http://schemas.openxmlformats.org/officeDocument/2006/relationships/image" Target="../media/image125.png"/><Relationship Id="rId184" Type="http://schemas.openxmlformats.org/officeDocument/2006/relationships/customXml" Target="../ink/ink123.xml"/><Relationship Id="rId219" Type="http://schemas.openxmlformats.org/officeDocument/2006/relationships/image" Target="../media/image153.png"/><Relationship Id="rId230" Type="http://schemas.openxmlformats.org/officeDocument/2006/relationships/customXml" Target="../ink/ink146.xml"/><Relationship Id="rId251" Type="http://schemas.openxmlformats.org/officeDocument/2006/relationships/image" Target="../media/image169.png"/><Relationship Id="rId25" Type="http://schemas.openxmlformats.org/officeDocument/2006/relationships/image" Target="../media/image56.png"/><Relationship Id="rId46" Type="http://schemas.openxmlformats.org/officeDocument/2006/relationships/customXml" Target="../ink/ink54.xml"/><Relationship Id="rId67" Type="http://schemas.openxmlformats.org/officeDocument/2006/relationships/image" Target="../media/image77.png"/><Relationship Id="rId272" Type="http://schemas.openxmlformats.org/officeDocument/2006/relationships/customXml" Target="../ink/ink167.xml"/><Relationship Id="rId293" Type="http://schemas.openxmlformats.org/officeDocument/2006/relationships/image" Target="../media/image190.png"/><Relationship Id="rId307" Type="http://schemas.openxmlformats.org/officeDocument/2006/relationships/image" Target="../media/image197.png"/><Relationship Id="rId88" Type="http://schemas.openxmlformats.org/officeDocument/2006/relationships/customXml" Target="../ink/ink75.xml"/><Relationship Id="rId111" Type="http://schemas.openxmlformats.org/officeDocument/2006/relationships/image" Target="../media/image99.png"/><Relationship Id="rId132" Type="http://schemas.openxmlformats.org/officeDocument/2006/relationships/customXml" Target="../ink/ink97.xml"/><Relationship Id="rId153" Type="http://schemas.openxmlformats.org/officeDocument/2006/relationships/image" Target="../media/image120.png"/><Relationship Id="rId174" Type="http://schemas.openxmlformats.org/officeDocument/2006/relationships/customXml" Target="../ink/ink118.xml"/><Relationship Id="rId195" Type="http://schemas.openxmlformats.org/officeDocument/2006/relationships/image" Target="../media/image141.png"/><Relationship Id="rId209" Type="http://schemas.openxmlformats.org/officeDocument/2006/relationships/image" Target="../media/image148.png"/><Relationship Id="rId220" Type="http://schemas.openxmlformats.org/officeDocument/2006/relationships/customXml" Target="../ink/ink141.xml"/><Relationship Id="rId241" Type="http://schemas.openxmlformats.org/officeDocument/2006/relationships/image" Target="../media/image164.png"/><Relationship Id="rId15" Type="http://schemas.openxmlformats.org/officeDocument/2006/relationships/image" Target="../media/image51.png"/><Relationship Id="rId36" Type="http://schemas.openxmlformats.org/officeDocument/2006/relationships/customXml" Target="../ink/ink49.xml"/><Relationship Id="rId57" Type="http://schemas.openxmlformats.org/officeDocument/2006/relationships/image" Target="../media/image72.png"/><Relationship Id="rId262" Type="http://schemas.openxmlformats.org/officeDocument/2006/relationships/customXml" Target="../ink/ink162.xml"/><Relationship Id="rId283" Type="http://schemas.openxmlformats.org/officeDocument/2006/relationships/image" Target="../media/image185.png"/><Relationship Id="rId78" Type="http://schemas.openxmlformats.org/officeDocument/2006/relationships/customXml" Target="../ink/ink70.xml"/><Relationship Id="rId99" Type="http://schemas.openxmlformats.org/officeDocument/2006/relationships/image" Target="../media/image93.png"/><Relationship Id="rId101" Type="http://schemas.openxmlformats.org/officeDocument/2006/relationships/image" Target="../media/image94.png"/><Relationship Id="rId122" Type="http://schemas.openxmlformats.org/officeDocument/2006/relationships/customXml" Target="../ink/ink92.xml"/><Relationship Id="rId143" Type="http://schemas.openxmlformats.org/officeDocument/2006/relationships/image" Target="../media/image115.png"/><Relationship Id="rId164" Type="http://schemas.openxmlformats.org/officeDocument/2006/relationships/customXml" Target="../ink/ink113.xml"/><Relationship Id="rId185" Type="http://schemas.openxmlformats.org/officeDocument/2006/relationships/image" Target="../media/image136.png"/><Relationship Id="rId9" Type="http://schemas.openxmlformats.org/officeDocument/2006/relationships/image" Target="../media/image48.png"/><Relationship Id="rId210" Type="http://schemas.openxmlformats.org/officeDocument/2006/relationships/customXml" Target="../ink/ink136.xml"/><Relationship Id="rId26" Type="http://schemas.openxmlformats.org/officeDocument/2006/relationships/customXml" Target="../ink/ink44.xml"/><Relationship Id="rId231" Type="http://schemas.openxmlformats.org/officeDocument/2006/relationships/image" Target="../media/image159.png"/><Relationship Id="rId252" Type="http://schemas.openxmlformats.org/officeDocument/2006/relationships/customXml" Target="../ink/ink157.xml"/><Relationship Id="rId273" Type="http://schemas.openxmlformats.org/officeDocument/2006/relationships/image" Target="../media/image180.png"/><Relationship Id="rId294" Type="http://schemas.openxmlformats.org/officeDocument/2006/relationships/customXml" Target="../ink/ink178.xml"/><Relationship Id="rId308" Type="http://schemas.openxmlformats.org/officeDocument/2006/relationships/customXml" Target="../ink/ink185.xml"/><Relationship Id="rId47" Type="http://schemas.openxmlformats.org/officeDocument/2006/relationships/image" Target="../media/image67.png"/><Relationship Id="rId68" Type="http://schemas.openxmlformats.org/officeDocument/2006/relationships/customXml" Target="../ink/ink65.xml"/><Relationship Id="rId89" Type="http://schemas.openxmlformats.org/officeDocument/2006/relationships/image" Target="../media/image88.png"/><Relationship Id="rId112" Type="http://schemas.openxmlformats.org/officeDocument/2006/relationships/customXml" Target="../ink/ink87.xml"/><Relationship Id="rId133" Type="http://schemas.openxmlformats.org/officeDocument/2006/relationships/image" Target="../media/image110.png"/><Relationship Id="rId154" Type="http://schemas.openxmlformats.org/officeDocument/2006/relationships/customXml" Target="../ink/ink108.xml"/><Relationship Id="rId175" Type="http://schemas.openxmlformats.org/officeDocument/2006/relationships/image" Target="../media/image131.png"/><Relationship Id="rId196" Type="http://schemas.openxmlformats.org/officeDocument/2006/relationships/customXml" Target="../ink/ink129.xml"/><Relationship Id="rId200" Type="http://schemas.openxmlformats.org/officeDocument/2006/relationships/customXml" Target="../ink/ink131.xml"/><Relationship Id="rId16" Type="http://schemas.openxmlformats.org/officeDocument/2006/relationships/customXml" Target="../ink/ink39.xml"/><Relationship Id="rId221" Type="http://schemas.openxmlformats.org/officeDocument/2006/relationships/image" Target="../media/image154.png"/><Relationship Id="rId242" Type="http://schemas.openxmlformats.org/officeDocument/2006/relationships/customXml" Target="../ink/ink152.xml"/><Relationship Id="rId263" Type="http://schemas.openxmlformats.org/officeDocument/2006/relationships/image" Target="../media/image175.png"/><Relationship Id="rId284" Type="http://schemas.openxmlformats.org/officeDocument/2006/relationships/customXml" Target="../ink/ink173.xml"/><Relationship Id="rId37" Type="http://schemas.openxmlformats.org/officeDocument/2006/relationships/image" Target="../media/image62.png"/><Relationship Id="rId58" Type="http://schemas.openxmlformats.org/officeDocument/2006/relationships/customXml" Target="../ink/ink60.xml"/><Relationship Id="rId79" Type="http://schemas.openxmlformats.org/officeDocument/2006/relationships/image" Target="../media/image83.png"/><Relationship Id="rId102" Type="http://schemas.openxmlformats.org/officeDocument/2006/relationships/customXml" Target="../ink/ink82.xml"/><Relationship Id="rId123" Type="http://schemas.openxmlformats.org/officeDocument/2006/relationships/image" Target="../media/image105.png"/><Relationship Id="rId144" Type="http://schemas.openxmlformats.org/officeDocument/2006/relationships/customXml" Target="../ink/ink103.xml"/><Relationship Id="rId90" Type="http://schemas.openxmlformats.org/officeDocument/2006/relationships/customXml" Target="../ink/ink76.xml"/><Relationship Id="rId165" Type="http://schemas.openxmlformats.org/officeDocument/2006/relationships/image" Target="../media/image126.png"/><Relationship Id="rId186" Type="http://schemas.openxmlformats.org/officeDocument/2006/relationships/customXml" Target="../ink/ink124.xml"/><Relationship Id="rId211" Type="http://schemas.openxmlformats.org/officeDocument/2006/relationships/image" Target="../media/image149.png"/><Relationship Id="rId232" Type="http://schemas.openxmlformats.org/officeDocument/2006/relationships/customXml" Target="../ink/ink147.xml"/><Relationship Id="rId253" Type="http://schemas.openxmlformats.org/officeDocument/2006/relationships/image" Target="../media/image170.png"/><Relationship Id="rId274" Type="http://schemas.openxmlformats.org/officeDocument/2006/relationships/customXml" Target="../ink/ink168.xml"/><Relationship Id="rId295" Type="http://schemas.openxmlformats.org/officeDocument/2006/relationships/image" Target="../media/image191.png"/><Relationship Id="rId309" Type="http://schemas.openxmlformats.org/officeDocument/2006/relationships/image" Target="../media/image198.png"/><Relationship Id="rId27" Type="http://schemas.openxmlformats.org/officeDocument/2006/relationships/image" Target="../media/image57.png"/><Relationship Id="rId48" Type="http://schemas.openxmlformats.org/officeDocument/2006/relationships/customXml" Target="../ink/ink55.xml"/><Relationship Id="rId69" Type="http://schemas.openxmlformats.org/officeDocument/2006/relationships/image" Target="../media/image78.png"/><Relationship Id="rId113" Type="http://schemas.openxmlformats.org/officeDocument/2006/relationships/image" Target="../media/image100.png"/><Relationship Id="rId134" Type="http://schemas.openxmlformats.org/officeDocument/2006/relationships/customXml" Target="../ink/ink98.xml"/><Relationship Id="rId80" Type="http://schemas.openxmlformats.org/officeDocument/2006/relationships/customXml" Target="../ink/ink71.xml"/><Relationship Id="rId155" Type="http://schemas.openxmlformats.org/officeDocument/2006/relationships/image" Target="../media/image121.png"/><Relationship Id="rId176" Type="http://schemas.openxmlformats.org/officeDocument/2006/relationships/customXml" Target="../ink/ink119.xml"/><Relationship Id="rId197" Type="http://schemas.openxmlformats.org/officeDocument/2006/relationships/image" Target="../media/image142.png"/><Relationship Id="rId201" Type="http://schemas.openxmlformats.org/officeDocument/2006/relationships/image" Target="../media/image144.png"/><Relationship Id="rId222" Type="http://schemas.openxmlformats.org/officeDocument/2006/relationships/customXml" Target="../ink/ink142.xml"/><Relationship Id="rId243" Type="http://schemas.openxmlformats.org/officeDocument/2006/relationships/image" Target="../media/image165.png"/><Relationship Id="rId264" Type="http://schemas.openxmlformats.org/officeDocument/2006/relationships/customXml" Target="../ink/ink163.xml"/><Relationship Id="rId285" Type="http://schemas.openxmlformats.org/officeDocument/2006/relationships/image" Target="../media/image186.png"/><Relationship Id="rId17" Type="http://schemas.openxmlformats.org/officeDocument/2006/relationships/image" Target="../media/image52.png"/><Relationship Id="rId38" Type="http://schemas.openxmlformats.org/officeDocument/2006/relationships/customXml" Target="../ink/ink50.xml"/><Relationship Id="rId59" Type="http://schemas.openxmlformats.org/officeDocument/2006/relationships/image" Target="../media/image73.png"/><Relationship Id="rId103" Type="http://schemas.openxmlformats.org/officeDocument/2006/relationships/image" Target="../media/image95.png"/><Relationship Id="rId124" Type="http://schemas.openxmlformats.org/officeDocument/2006/relationships/customXml" Target="../ink/ink93.xml"/><Relationship Id="rId310" Type="http://schemas.openxmlformats.org/officeDocument/2006/relationships/customXml" Target="../ink/ink186.xml"/><Relationship Id="rId70" Type="http://schemas.openxmlformats.org/officeDocument/2006/relationships/customXml" Target="../ink/ink66.xml"/><Relationship Id="rId91" Type="http://schemas.openxmlformats.org/officeDocument/2006/relationships/image" Target="../media/image89.png"/><Relationship Id="rId145" Type="http://schemas.openxmlformats.org/officeDocument/2006/relationships/image" Target="../media/image116.png"/><Relationship Id="rId166" Type="http://schemas.openxmlformats.org/officeDocument/2006/relationships/customXml" Target="../ink/ink114.xml"/><Relationship Id="rId187" Type="http://schemas.openxmlformats.org/officeDocument/2006/relationships/image" Target="../media/image137.png"/><Relationship Id="rId1" Type="http://schemas.openxmlformats.org/officeDocument/2006/relationships/slideLayout" Target="../slideLayouts/slideLayout2.xml"/><Relationship Id="rId212" Type="http://schemas.openxmlformats.org/officeDocument/2006/relationships/customXml" Target="../ink/ink137.xml"/><Relationship Id="rId233" Type="http://schemas.openxmlformats.org/officeDocument/2006/relationships/image" Target="../media/image160.png"/><Relationship Id="rId254" Type="http://schemas.openxmlformats.org/officeDocument/2006/relationships/customXml" Target="../ink/ink158.xml"/><Relationship Id="rId28" Type="http://schemas.openxmlformats.org/officeDocument/2006/relationships/customXml" Target="../ink/ink45.xml"/><Relationship Id="rId49" Type="http://schemas.openxmlformats.org/officeDocument/2006/relationships/image" Target="../media/image68.png"/><Relationship Id="rId114" Type="http://schemas.openxmlformats.org/officeDocument/2006/relationships/customXml" Target="../ink/ink88.xml"/><Relationship Id="rId275" Type="http://schemas.openxmlformats.org/officeDocument/2006/relationships/image" Target="../media/image181.png"/><Relationship Id="rId296" Type="http://schemas.openxmlformats.org/officeDocument/2006/relationships/customXml" Target="../ink/ink179.xml"/><Relationship Id="rId300" Type="http://schemas.openxmlformats.org/officeDocument/2006/relationships/customXml" Target="../ink/ink181.xml"/><Relationship Id="rId60" Type="http://schemas.openxmlformats.org/officeDocument/2006/relationships/customXml" Target="../ink/ink61.xml"/><Relationship Id="rId81" Type="http://schemas.openxmlformats.org/officeDocument/2006/relationships/image" Target="../media/image84.png"/><Relationship Id="rId135" Type="http://schemas.openxmlformats.org/officeDocument/2006/relationships/image" Target="../media/image111.png"/><Relationship Id="rId156" Type="http://schemas.openxmlformats.org/officeDocument/2006/relationships/customXml" Target="../ink/ink109.xml"/><Relationship Id="rId177" Type="http://schemas.openxmlformats.org/officeDocument/2006/relationships/image" Target="../media/image132.png"/><Relationship Id="rId198" Type="http://schemas.openxmlformats.org/officeDocument/2006/relationships/customXml" Target="../ink/ink130.xml"/><Relationship Id="rId202" Type="http://schemas.openxmlformats.org/officeDocument/2006/relationships/customXml" Target="../ink/ink132.xml"/><Relationship Id="rId223" Type="http://schemas.openxmlformats.org/officeDocument/2006/relationships/image" Target="../media/image155.png"/><Relationship Id="rId244" Type="http://schemas.openxmlformats.org/officeDocument/2006/relationships/customXml" Target="../ink/ink153.xml"/><Relationship Id="rId18" Type="http://schemas.openxmlformats.org/officeDocument/2006/relationships/customXml" Target="../ink/ink40.xml"/><Relationship Id="rId39" Type="http://schemas.openxmlformats.org/officeDocument/2006/relationships/image" Target="../media/image63.png"/><Relationship Id="rId265" Type="http://schemas.openxmlformats.org/officeDocument/2006/relationships/image" Target="../media/image176.png"/><Relationship Id="rId286" Type="http://schemas.openxmlformats.org/officeDocument/2006/relationships/customXml" Target="../ink/ink174.xml"/><Relationship Id="rId50" Type="http://schemas.openxmlformats.org/officeDocument/2006/relationships/customXml" Target="../ink/ink56.xml"/><Relationship Id="rId104" Type="http://schemas.openxmlformats.org/officeDocument/2006/relationships/customXml" Target="../ink/ink83.xml"/><Relationship Id="rId125" Type="http://schemas.openxmlformats.org/officeDocument/2006/relationships/image" Target="../media/image106.png"/><Relationship Id="rId146" Type="http://schemas.openxmlformats.org/officeDocument/2006/relationships/customXml" Target="../ink/ink104.xml"/><Relationship Id="rId167" Type="http://schemas.openxmlformats.org/officeDocument/2006/relationships/image" Target="../media/image127.png"/><Relationship Id="rId188" Type="http://schemas.openxmlformats.org/officeDocument/2006/relationships/customXml" Target="../ink/ink125.xml"/><Relationship Id="rId311" Type="http://schemas.openxmlformats.org/officeDocument/2006/relationships/image" Target="../media/image199.png"/><Relationship Id="rId71" Type="http://schemas.openxmlformats.org/officeDocument/2006/relationships/image" Target="../media/image79.png"/><Relationship Id="rId92" Type="http://schemas.openxmlformats.org/officeDocument/2006/relationships/customXml" Target="../ink/ink77.xml"/><Relationship Id="rId213" Type="http://schemas.openxmlformats.org/officeDocument/2006/relationships/image" Target="../media/image150.png"/><Relationship Id="rId234" Type="http://schemas.openxmlformats.org/officeDocument/2006/relationships/customXml" Target="../ink/ink148.xml"/><Relationship Id="rId2" Type="http://schemas.openxmlformats.org/officeDocument/2006/relationships/customXml" Target="../ink/ink32.xml"/><Relationship Id="rId29" Type="http://schemas.openxmlformats.org/officeDocument/2006/relationships/image" Target="../media/image58.png"/><Relationship Id="rId255" Type="http://schemas.openxmlformats.org/officeDocument/2006/relationships/image" Target="../media/image171.png"/><Relationship Id="rId276" Type="http://schemas.openxmlformats.org/officeDocument/2006/relationships/customXml" Target="../ink/ink169.xml"/><Relationship Id="rId297" Type="http://schemas.openxmlformats.org/officeDocument/2006/relationships/image" Target="../media/image192.png"/><Relationship Id="rId40" Type="http://schemas.openxmlformats.org/officeDocument/2006/relationships/customXml" Target="../ink/ink51.xml"/><Relationship Id="rId115" Type="http://schemas.openxmlformats.org/officeDocument/2006/relationships/image" Target="../media/image101.png"/><Relationship Id="rId136" Type="http://schemas.openxmlformats.org/officeDocument/2006/relationships/customXml" Target="../ink/ink99.xml"/><Relationship Id="rId157" Type="http://schemas.openxmlformats.org/officeDocument/2006/relationships/image" Target="../media/image122.png"/><Relationship Id="rId178" Type="http://schemas.openxmlformats.org/officeDocument/2006/relationships/customXml" Target="../ink/ink120.xml"/><Relationship Id="rId301" Type="http://schemas.openxmlformats.org/officeDocument/2006/relationships/image" Target="../media/image194.png"/><Relationship Id="rId61" Type="http://schemas.openxmlformats.org/officeDocument/2006/relationships/image" Target="../media/image74.png"/><Relationship Id="rId82" Type="http://schemas.openxmlformats.org/officeDocument/2006/relationships/customXml" Target="../ink/ink72.xml"/><Relationship Id="rId199" Type="http://schemas.openxmlformats.org/officeDocument/2006/relationships/image" Target="../media/image143.png"/><Relationship Id="rId203" Type="http://schemas.openxmlformats.org/officeDocument/2006/relationships/image" Target="../media/image145.png"/><Relationship Id="rId19" Type="http://schemas.openxmlformats.org/officeDocument/2006/relationships/image" Target="../media/image53.png"/><Relationship Id="rId224" Type="http://schemas.openxmlformats.org/officeDocument/2006/relationships/customXml" Target="../ink/ink143.xml"/><Relationship Id="rId245" Type="http://schemas.openxmlformats.org/officeDocument/2006/relationships/image" Target="../media/image166.png"/><Relationship Id="rId266" Type="http://schemas.openxmlformats.org/officeDocument/2006/relationships/customXml" Target="../ink/ink164.xml"/><Relationship Id="rId287" Type="http://schemas.openxmlformats.org/officeDocument/2006/relationships/image" Target="../media/image187.png"/><Relationship Id="rId30" Type="http://schemas.openxmlformats.org/officeDocument/2006/relationships/customXml" Target="../ink/ink46.xml"/><Relationship Id="rId105" Type="http://schemas.openxmlformats.org/officeDocument/2006/relationships/image" Target="../media/image96.png"/><Relationship Id="rId126" Type="http://schemas.openxmlformats.org/officeDocument/2006/relationships/customXml" Target="../ink/ink94.xml"/><Relationship Id="rId147" Type="http://schemas.openxmlformats.org/officeDocument/2006/relationships/image" Target="../media/image117.png"/><Relationship Id="rId168" Type="http://schemas.openxmlformats.org/officeDocument/2006/relationships/customXml" Target="../ink/ink115.xml"/><Relationship Id="rId312" Type="http://schemas.openxmlformats.org/officeDocument/2006/relationships/customXml" Target="../ink/ink187.xml"/><Relationship Id="rId51" Type="http://schemas.openxmlformats.org/officeDocument/2006/relationships/image" Target="../media/image69.png"/><Relationship Id="rId72" Type="http://schemas.openxmlformats.org/officeDocument/2006/relationships/customXml" Target="../ink/ink67.xml"/><Relationship Id="rId93" Type="http://schemas.openxmlformats.org/officeDocument/2006/relationships/image" Target="../media/image90.png"/><Relationship Id="rId189" Type="http://schemas.openxmlformats.org/officeDocument/2006/relationships/image" Target="../media/image138.png"/><Relationship Id="rId3" Type="http://schemas.openxmlformats.org/officeDocument/2006/relationships/image" Target="../media/image45.png"/><Relationship Id="rId214" Type="http://schemas.openxmlformats.org/officeDocument/2006/relationships/customXml" Target="../ink/ink138.xml"/><Relationship Id="rId235" Type="http://schemas.openxmlformats.org/officeDocument/2006/relationships/image" Target="../media/image161.png"/><Relationship Id="rId256" Type="http://schemas.openxmlformats.org/officeDocument/2006/relationships/customXml" Target="../ink/ink159.xml"/><Relationship Id="rId277" Type="http://schemas.openxmlformats.org/officeDocument/2006/relationships/image" Target="../media/image182.png"/><Relationship Id="rId298" Type="http://schemas.openxmlformats.org/officeDocument/2006/relationships/customXml" Target="../ink/ink180.xml"/><Relationship Id="rId116" Type="http://schemas.openxmlformats.org/officeDocument/2006/relationships/customXml" Target="../ink/ink89.xml"/><Relationship Id="rId137" Type="http://schemas.openxmlformats.org/officeDocument/2006/relationships/image" Target="../media/image112.png"/><Relationship Id="rId158" Type="http://schemas.openxmlformats.org/officeDocument/2006/relationships/customXml" Target="../ink/ink110.xml"/><Relationship Id="rId302" Type="http://schemas.openxmlformats.org/officeDocument/2006/relationships/customXml" Target="../ink/ink182.xml"/><Relationship Id="rId20" Type="http://schemas.openxmlformats.org/officeDocument/2006/relationships/customXml" Target="../ink/ink41.xml"/><Relationship Id="rId41" Type="http://schemas.openxmlformats.org/officeDocument/2006/relationships/image" Target="../media/image64.png"/><Relationship Id="rId62" Type="http://schemas.openxmlformats.org/officeDocument/2006/relationships/customXml" Target="../ink/ink62.xml"/><Relationship Id="rId83" Type="http://schemas.openxmlformats.org/officeDocument/2006/relationships/image" Target="../media/image85.png"/><Relationship Id="rId179" Type="http://schemas.openxmlformats.org/officeDocument/2006/relationships/image" Target="../media/image133.png"/><Relationship Id="rId190" Type="http://schemas.openxmlformats.org/officeDocument/2006/relationships/customXml" Target="../ink/ink126.xml"/><Relationship Id="rId204" Type="http://schemas.openxmlformats.org/officeDocument/2006/relationships/customXml" Target="../ink/ink133.xml"/><Relationship Id="rId225" Type="http://schemas.openxmlformats.org/officeDocument/2006/relationships/image" Target="../media/image156.png"/><Relationship Id="rId246" Type="http://schemas.openxmlformats.org/officeDocument/2006/relationships/customXml" Target="../ink/ink154.xml"/><Relationship Id="rId267" Type="http://schemas.openxmlformats.org/officeDocument/2006/relationships/image" Target="../media/image177.png"/><Relationship Id="rId288" Type="http://schemas.openxmlformats.org/officeDocument/2006/relationships/customXml" Target="../ink/ink175.xml"/><Relationship Id="rId106" Type="http://schemas.openxmlformats.org/officeDocument/2006/relationships/customXml" Target="../ink/ink84.xml"/><Relationship Id="rId127" Type="http://schemas.openxmlformats.org/officeDocument/2006/relationships/image" Target="../media/image107.png"/><Relationship Id="rId313" Type="http://schemas.openxmlformats.org/officeDocument/2006/relationships/image" Target="../media/image200.png"/><Relationship Id="rId10" Type="http://schemas.openxmlformats.org/officeDocument/2006/relationships/customXml" Target="../ink/ink36.xml"/><Relationship Id="rId31" Type="http://schemas.openxmlformats.org/officeDocument/2006/relationships/image" Target="../media/image59.png"/><Relationship Id="rId52" Type="http://schemas.openxmlformats.org/officeDocument/2006/relationships/customXml" Target="../ink/ink57.xml"/><Relationship Id="rId73" Type="http://schemas.openxmlformats.org/officeDocument/2006/relationships/image" Target="../media/image80.png"/><Relationship Id="rId94" Type="http://schemas.openxmlformats.org/officeDocument/2006/relationships/customXml" Target="../ink/ink78.xml"/><Relationship Id="rId148" Type="http://schemas.openxmlformats.org/officeDocument/2006/relationships/customXml" Target="../ink/ink105.xml"/><Relationship Id="rId169" Type="http://schemas.openxmlformats.org/officeDocument/2006/relationships/image" Target="../media/image128.png"/><Relationship Id="rId4" Type="http://schemas.openxmlformats.org/officeDocument/2006/relationships/customXml" Target="../ink/ink33.xml"/><Relationship Id="rId180" Type="http://schemas.openxmlformats.org/officeDocument/2006/relationships/customXml" Target="../ink/ink121.xml"/><Relationship Id="rId215" Type="http://schemas.openxmlformats.org/officeDocument/2006/relationships/image" Target="../media/image151.png"/><Relationship Id="rId236" Type="http://schemas.openxmlformats.org/officeDocument/2006/relationships/customXml" Target="../ink/ink149.xml"/><Relationship Id="rId257" Type="http://schemas.openxmlformats.org/officeDocument/2006/relationships/image" Target="../media/image172.png"/><Relationship Id="rId278" Type="http://schemas.openxmlformats.org/officeDocument/2006/relationships/customXml" Target="../ink/ink170.xml"/><Relationship Id="rId303" Type="http://schemas.openxmlformats.org/officeDocument/2006/relationships/image" Target="../media/image195.png"/><Relationship Id="rId42" Type="http://schemas.openxmlformats.org/officeDocument/2006/relationships/customXml" Target="../ink/ink52.xml"/><Relationship Id="rId84" Type="http://schemas.openxmlformats.org/officeDocument/2006/relationships/customXml" Target="../ink/ink73.xml"/><Relationship Id="rId138" Type="http://schemas.openxmlformats.org/officeDocument/2006/relationships/customXml" Target="../ink/ink100.xml"/><Relationship Id="rId191" Type="http://schemas.openxmlformats.org/officeDocument/2006/relationships/image" Target="../media/image139.png"/><Relationship Id="rId205" Type="http://schemas.openxmlformats.org/officeDocument/2006/relationships/image" Target="../media/image146.png"/><Relationship Id="rId247" Type="http://schemas.openxmlformats.org/officeDocument/2006/relationships/image" Target="../media/image167.png"/><Relationship Id="rId107" Type="http://schemas.openxmlformats.org/officeDocument/2006/relationships/image" Target="../media/image97.png"/><Relationship Id="rId289" Type="http://schemas.openxmlformats.org/officeDocument/2006/relationships/image" Target="../media/image188.png"/><Relationship Id="rId11" Type="http://schemas.openxmlformats.org/officeDocument/2006/relationships/image" Target="../media/image49.png"/><Relationship Id="rId53" Type="http://schemas.openxmlformats.org/officeDocument/2006/relationships/image" Target="../media/image70.png"/><Relationship Id="rId149" Type="http://schemas.openxmlformats.org/officeDocument/2006/relationships/image" Target="../media/image118.png"/><Relationship Id="rId314" Type="http://schemas.openxmlformats.org/officeDocument/2006/relationships/customXml" Target="../ink/ink188.xml"/><Relationship Id="rId95" Type="http://schemas.openxmlformats.org/officeDocument/2006/relationships/image" Target="../media/image91.png"/><Relationship Id="rId160" Type="http://schemas.openxmlformats.org/officeDocument/2006/relationships/customXml" Target="../ink/ink111.xml"/><Relationship Id="rId216" Type="http://schemas.openxmlformats.org/officeDocument/2006/relationships/customXml" Target="../ink/ink139.xml"/><Relationship Id="rId258" Type="http://schemas.openxmlformats.org/officeDocument/2006/relationships/customXml" Target="../ink/ink160.xml"/><Relationship Id="rId22" Type="http://schemas.openxmlformats.org/officeDocument/2006/relationships/customXml" Target="../ink/ink42.xml"/><Relationship Id="rId64" Type="http://schemas.openxmlformats.org/officeDocument/2006/relationships/customXml" Target="../ink/ink63.xml"/><Relationship Id="rId118" Type="http://schemas.openxmlformats.org/officeDocument/2006/relationships/customXml" Target="../ink/ink90.xml"/><Relationship Id="rId171" Type="http://schemas.openxmlformats.org/officeDocument/2006/relationships/image" Target="../media/image129.png"/><Relationship Id="rId227" Type="http://schemas.openxmlformats.org/officeDocument/2006/relationships/image" Target="../media/image157.png"/><Relationship Id="rId269" Type="http://schemas.openxmlformats.org/officeDocument/2006/relationships/image" Target="../media/image178.png"/><Relationship Id="rId33" Type="http://schemas.openxmlformats.org/officeDocument/2006/relationships/image" Target="../media/image60.png"/><Relationship Id="rId129" Type="http://schemas.openxmlformats.org/officeDocument/2006/relationships/image" Target="../media/image108.png"/><Relationship Id="rId280" Type="http://schemas.openxmlformats.org/officeDocument/2006/relationships/customXml" Target="../ink/ink171.xml"/><Relationship Id="rId75" Type="http://schemas.openxmlformats.org/officeDocument/2006/relationships/image" Target="../media/image81.png"/><Relationship Id="rId140" Type="http://schemas.openxmlformats.org/officeDocument/2006/relationships/customXml" Target="../ink/ink101.xml"/><Relationship Id="rId182" Type="http://schemas.openxmlformats.org/officeDocument/2006/relationships/customXml" Target="../ink/ink122.xml"/><Relationship Id="rId6" Type="http://schemas.openxmlformats.org/officeDocument/2006/relationships/customXml" Target="../ink/ink34.xml"/><Relationship Id="rId238" Type="http://schemas.openxmlformats.org/officeDocument/2006/relationships/customXml" Target="../ink/ink150.xml"/><Relationship Id="rId291" Type="http://schemas.openxmlformats.org/officeDocument/2006/relationships/image" Target="../media/image189.png"/><Relationship Id="rId305" Type="http://schemas.openxmlformats.org/officeDocument/2006/relationships/image" Target="../media/image196.png"/><Relationship Id="rId44" Type="http://schemas.openxmlformats.org/officeDocument/2006/relationships/customXml" Target="../ink/ink53.xml"/><Relationship Id="rId86" Type="http://schemas.openxmlformats.org/officeDocument/2006/relationships/customXml" Target="../ink/ink74.xml"/><Relationship Id="rId151" Type="http://schemas.openxmlformats.org/officeDocument/2006/relationships/image" Target="../media/image119.png"/></Relationships>
</file>

<file path=ppt/slides/_rels/slide21.xml.rels><?xml version="1.0" encoding="UTF-8" standalone="yes"?>
<Relationships xmlns="http://schemas.openxmlformats.org/package/2006/relationships"><Relationship Id="rId3" Type="http://schemas.openxmlformats.org/officeDocument/2006/relationships/image" Target="../media/image20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03.png"/></Relationships>
</file>

<file path=ppt/slides/_rels/slide22.xml.rels><?xml version="1.0" encoding="UTF-8" standalone="yes"?>
<Relationships xmlns="http://schemas.openxmlformats.org/package/2006/relationships"><Relationship Id="rId3" Type="http://schemas.openxmlformats.org/officeDocument/2006/relationships/image" Target="../media/image20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05.png"/></Relationships>
</file>

<file path=ppt/slides/_rels/slide23.xml.rels><?xml version="1.0" encoding="UTF-8" standalone="yes"?>
<Relationships xmlns="http://schemas.openxmlformats.org/package/2006/relationships"><Relationship Id="rId8" Type="http://schemas.openxmlformats.org/officeDocument/2006/relationships/image" Target="../media/image209.png"/><Relationship Id="rId13" Type="http://schemas.openxmlformats.org/officeDocument/2006/relationships/customXml" Target="../ink/ink193.xml"/><Relationship Id="rId3" Type="http://schemas.openxmlformats.org/officeDocument/2006/relationships/image" Target="../media/image206.png"/><Relationship Id="rId7" Type="http://schemas.openxmlformats.org/officeDocument/2006/relationships/customXml" Target="../ink/ink190.xml"/><Relationship Id="rId12" Type="http://schemas.openxmlformats.org/officeDocument/2006/relationships/image" Target="../media/image21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8.png"/><Relationship Id="rId11" Type="http://schemas.openxmlformats.org/officeDocument/2006/relationships/customXml" Target="../ink/ink192.xml"/><Relationship Id="rId5" Type="http://schemas.openxmlformats.org/officeDocument/2006/relationships/customXml" Target="../ink/ink189.xml"/><Relationship Id="rId10" Type="http://schemas.openxmlformats.org/officeDocument/2006/relationships/image" Target="../media/image210.png"/><Relationship Id="rId4" Type="http://schemas.openxmlformats.org/officeDocument/2006/relationships/image" Target="../media/image207.png"/><Relationship Id="rId9" Type="http://schemas.openxmlformats.org/officeDocument/2006/relationships/customXml" Target="../ink/ink191.xml"/><Relationship Id="rId14" Type="http://schemas.openxmlformats.org/officeDocument/2006/relationships/image" Target="../media/image212.png"/></Relationships>
</file>

<file path=ppt/slides/_rels/slide24.xml.rels><?xml version="1.0" encoding="UTF-8" standalone="yes"?>
<Relationships xmlns="http://schemas.openxmlformats.org/package/2006/relationships"><Relationship Id="rId13" Type="http://schemas.openxmlformats.org/officeDocument/2006/relationships/image" Target="../media/image219.png"/><Relationship Id="rId18" Type="http://schemas.openxmlformats.org/officeDocument/2006/relationships/customXml" Target="../ink/ink200.xml"/><Relationship Id="rId26" Type="http://schemas.openxmlformats.org/officeDocument/2006/relationships/customXml" Target="../ink/ink204.xml"/><Relationship Id="rId21" Type="http://schemas.openxmlformats.org/officeDocument/2006/relationships/image" Target="../media/image223.png"/><Relationship Id="rId34" Type="http://schemas.openxmlformats.org/officeDocument/2006/relationships/customXml" Target="../ink/ink208.xml"/><Relationship Id="rId7" Type="http://schemas.openxmlformats.org/officeDocument/2006/relationships/image" Target="../media/image216.png"/><Relationship Id="rId12" Type="http://schemas.openxmlformats.org/officeDocument/2006/relationships/customXml" Target="../ink/ink197.xml"/><Relationship Id="rId17" Type="http://schemas.openxmlformats.org/officeDocument/2006/relationships/image" Target="../media/image221.png"/><Relationship Id="rId25" Type="http://schemas.openxmlformats.org/officeDocument/2006/relationships/image" Target="../media/image225.png"/><Relationship Id="rId33" Type="http://schemas.openxmlformats.org/officeDocument/2006/relationships/image" Target="../media/image229.png"/><Relationship Id="rId2" Type="http://schemas.openxmlformats.org/officeDocument/2006/relationships/notesSlide" Target="../notesSlides/notesSlide16.xml"/><Relationship Id="rId16" Type="http://schemas.openxmlformats.org/officeDocument/2006/relationships/customXml" Target="../ink/ink199.xml"/><Relationship Id="rId20" Type="http://schemas.openxmlformats.org/officeDocument/2006/relationships/customXml" Target="../ink/ink201.xml"/><Relationship Id="rId29"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customXml" Target="../ink/ink194.xml"/><Relationship Id="rId11" Type="http://schemas.openxmlformats.org/officeDocument/2006/relationships/image" Target="../media/image218.png"/><Relationship Id="rId24" Type="http://schemas.openxmlformats.org/officeDocument/2006/relationships/customXml" Target="../ink/ink203.xml"/><Relationship Id="rId32" Type="http://schemas.openxmlformats.org/officeDocument/2006/relationships/customXml" Target="../ink/ink207.xml"/><Relationship Id="rId37" Type="http://schemas.openxmlformats.org/officeDocument/2006/relationships/image" Target="../media/image231.png"/><Relationship Id="rId5" Type="http://schemas.openxmlformats.org/officeDocument/2006/relationships/image" Target="../media/image215.png"/><Relationship Id="rId15" Type="http://schemas.openxmlformats.org/officeDocument/2006/relationships/image" Target="../media/image220.png"/><Relationship Id="rId23" Type="http://schemas.openxmlformats.org/officeDocument/2006/relationships/image" Target="../media/image224.png"/><Relationship Id="rId28" Type="http://schemas.openxmlformats.org/officeDocument/2006/relationships/customXml" Target="../ink/ink205.xml"/><Relationship Id="rId36" Type="http://schemas.openxmlformats.org/officeDocument/2006/relationships/customXml" Target="../ink/ink209.xml"/><Relationship Id="rId10" Type="http://schemas.openxmlformats.org/officeDocument/2006/relationships/customXml" Target="../ink/ink196.xml"/><Relationship Id="rId19" Type="http://schemas.openxmlformats.org/officeDocument/2006/relationships/image" Target="../media/image222.png"/><Relationship Id="rId31" Type="http://schemas.openxmlformats.org/officeDocument/2006/relationships/image" Target="../media/image228.png"/><Relationship Id="rId4" Type="http://schemas.openxmlformats.org/officeDocument/2006/relationships/image" Target="../media/image214.png"/><Relationship Id="rId9" Type="http://schemas.openxmlformats.org/officeDocument/2006/relationships/image" Target="../media/image217.png"/><Relationship Id="rId14" Type="http://schemas.openxmlformats.org/officeDocument/2006/relationships/customXml" Target="../ink/ink198.xml"/><Relationship Id="rId22" Type="http://schemas.openxmlformats.org/officeDocument/2006/relationships/customXml" Target="../ink/ink202.xml"/><Relationship Id="rId27" Type="http://schemas.openxmlformats.org/officeDocument/2006/relationships/image" Target="../media/image226.png"/><Relationship Id="rId30" Type="http://schemas.openxmlformats.org/officeDocument/2006/relationships/customXml" Target="../ink/ink206.xml"/><Relationship Id="rId35" Type="http://schemas.openxmlformats.org/officeDocument/2006/relationships/image" Target="../media/image230.png"/><Relationship Id="rId8" Type="http://schemas.openxmlformats.org/officeDocument/2006/relationships/customXml" Target="../ink/ink195.xml"/><Relationship Id="rId3" Type="http://schemas.openxmlformats.org/officeDocument/2006/relationships/image" Target="../media/image213.png"/></Relationships>
</file>

<file path=ppt/slides/_rels/slide25.xml.rels><?xml version="1.0" encoding="UTF-8" standalone="yes"?>
<Relationships xmlns="http://schemas.openxmlformats.org/package/2006/relationships"><Relationship Id="rId3" Type="http://schemas.openxmlformats.org/officeDocument/2006/relationships/image" Target="../media/image213.png"/><Relationship Id="rId7" Type="http://schemas.openxmlformats.org/officeDocument/2006/relationships/image" Target="../media/image23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26.xml.rels><?xml version="1.0" encoding="UTF-8" standalone="yes"?>
<Relationships xmlns="http://schemas.openxmlformats.org/package/2006/relationships"><Relationship Id="rId13" Type="http://schemas.openxmlformats.org/officeDocument/2006/relationships/customXml" Target="../ink/ink214.xml"/><Relationship Id="rId18" Type="http://schemas.openxmlformats.org/officeDocument/2006/relationships/image" Target="../media/image243.png"/><Relationship Id="rId26" Type="http://schemas.openxmlformats.org/officeDocument/2006/relationships/image" Target="../media/image247.png"/><Relationship Id="rId3" Type="http://schemas.openxmlformats.org/officeDocument/2006/relationships/image" Target="../media/image213.png"/><Relationship Id="rId21" Type="http://schemas.openxmlformats.org/officeDocument/2006/relationships/customXml" Target="../ink/ink218.xml"/><Relationship Id="rId34" Type="http://schemas.openxmlformats.org/officeDocument/2006/relationships/image" Target="../media/image251.png"/><Relationship Id="rId7" Type="http://schemas.openxmlformats.org/officeDocument/2006/relationships/customXml" Target="../ink/ink211.xml"/><Relationship Id="rId12" Type="http://schemas.openxmlformats.org/officeDocument/2006/relationships/image" Target="../media/image240.png"/><Relationship Id="rId17" Type="http://schemas.openxmlformats.org/officeDocument/2006/relationships/customXml" Target="../ink/ink216.xml"/><Relationship Id="rId25" Type="http://schemas.openxmlformats.org/officeDocument/2006/relationships/customXml" Target="../ink/ink220.xml"/><Relationship Id="rId33" Type="http://schemas.openxmlformats.org/officeDocument/2006/relationships/customXml" Target="../ink/ink224.xml"/><Relationship Id="rId2" Type="http://schemas.openxmlformats.org/officeDocument/2006/relationships/notesSlide" Target="../notesSlides/notesSlide18.xml"/><Relationship Id="rId16" Type="http://schemas.openxmlformats.org/officeDocument/2006/relationships/image" Target="../media/image242.png"/><Relationship Id="rId20" Type="http://schemas.openxmlformats.org/officeDocument/2006/relationships/image" Target="../media/image244.png"/><Relationship Id="rId29" Type="http://schemas.openxmlformats.org/officeDocument/2006/relationships/customXml" Target="../ink/ink222.xml"/><Relationship Id="rId1" Type="http://schemas.openxmlformats.org/officeDocument/2006/relationships/slideLayout" Target="../slideLayouts/slideLayout2.xml"/><Relationship Id="rId6" Type="http://schemas.openxmlformats.org/officeDocument/2006/relationships/image" Target="../media/image237.png"/><Relationship Id="rId11" Type="http://schemas.openxmlformats.org/officeDocument/2006/relationships/customXml" Target="../ink/ink213.xml"/><Relationship Id="rId24" Type="http://schemas.openxmlformats.org/officeDocument/2006/relationships/image" Target="../media/image246.png"/><Relationship Id="rId32" Type="http://schemas.openxmlformats.org/officeDocument/2006/relationships/image" Target="../media/image250.png"/><Relationship Id="rId5" Type="http://schemas.openxmlformats.org/officeDocument/2006/relationships/customXml" Target="../ink/ink210.xml"/><Relationship Id="rId15" Type="http://schemas.openxmlformats.org/officeDocument/2006/relationships/customXml" Target="../ink/ink215.xml"/><Relationship Id="rId23" Type="http://schemas.openxmlformats.org/officeDocument/2006/relationships/customXml" Target="../ink/ink219.xml"/><Relationship Id="rId28" Type="http://schemas.openxmlformats.org/officeDocument/2006/relationships/image" Target="../media/image248.png"/><Relationship Id="rId10" Type="http://schemas.openxmlformats.org/officeDocument/2006/relationships/image" Target="../media/image239.png"/><Relationship Id="rId19" Type="http://schemas.openxmlformats.org/officeDocument/2006/relationships/customXml" Target="../ink/ink217.xml"/><Relationship Id="rId31" Type="http://schemas.openxmlformats.org/officeDocument/2006/relationships/customXml" Target="../ink/ink223.xml"/><Relationship Id="rId4" Type="http://schemas.openxmlformats.org/officeDocument/2006/relationships/image" Target="../media/image236.png"/><Relationship Id="rId9" Type="http://schemas.openxmlformats.org/officeDocument/2006/relationships/customXml" Target="../ink/ink212.xml"/><Relationship Id="rId14" Type="http://schemas.openxmlformats.org/officeDocument/2006/relationships/image" Target="../media/image241.png"/><Relationship Id="rId22" Type="http://schemas.openxmlformats.org/officeDocument/2006/relationships/image" Target="../media/image245.png"/><Relationship Id="rId27" Type="http://schemas.openxmlformats.org/officeDocument/2006/relationships/customXml" Target="../ink/ink221.xml"/><Relationship Id="rId30" Type="http://schemas.openxmlformats.org/officeDocument/2006/relationships/image" Target="../media/image249.png"/><Relationship Id="rId8" Type="http://schemas.openxmlformats.org/officeDocument/2006/relationships/image" Target="../media/image238.png"/></Relationships>
</file>

<file path=ppt/slides/_rels/slide27.xml.rels><?xml version="1.0" encoding="UTF-8" standalone="yes"?>
<Relationships xmlns="http://schemas.openxmlformats.org/package/2006/relationships"><Relationship Id="rId8" Type="http://schemas.openxmlformats.org/officeDocument/2006/relationships/customXml" Target="../ink/ink227.xml"/><Relationship Id="rId13" Type="http://schemas.openxmlformats.org/officeDocument/2006/relationships/image" Target="../media/image257.png"/><Relationship Id="rId18" Type="http://schemas.openxmlformats.org/officeDocument/2006/relationships/customXml" Target="../ink/ink232.xml"/><Relationship Id="rId3" Type="http://schemas.openxmlformats.org/officeDocument/2006/relationships/image" Target="../media/image252.png"/><Relationship Id="rId7" Type="http://schemas.openxmlformats.org/officeDocument/2006/relationships/image" Target="../media/image254.png"/><Relationship Id="rId12" Type="http://schemas.openxmlformats.org/officeDocument/2006/relationships/customXml" Target="../ink/ink229.xml"/><Relationship Id="rId17" Type="http://schemas.openxmlformats.org/officeDocument/2006/relationships/image" Target="../media/image259.png"/><Relationship Id="rId2" Type="http://schemas.openxmlformats.org/officeDocument/2006/relationships/notesSlide" Target="../notesSlides/notesSlide19.xml"/><Relationship Id="rId16" Type="http://schemas.openxmlformats.org/officeDocument/2006/relationships/customXml" Target="../ink/ink231.xml"/><Relationship Id="rId1" Type="http://schemas.openxmlformats.org/officeDocument/2006/relationships/slideLayout" Target="../slideLayouts/slideLayout2.xml"/><Relationship Id="rId6" Type="http://schemas.openxmlformats.org/officeDocument/2006/relationships/customXml" Target="../ink/ink226.xml"/><Relationship Id="rId11" Type="http://schemas.openxmlformats.org/officeDocument/2006/relationships/image" Target="../media/image256.png"/><Relationship Id="rId5" Type="http://schemas.openxmlformats.org/officeDocument/2006/relationships/image" Target="../media/image253.png"/><Relationship Id="rId15" Type="http://schemas.openxmlformats.org/officeDocument/2006/relationships/image" Target="../media/image258.png"/><Relationship Id="rId10" Type="http://schemas.openxmlformats.org/officeDocument/2006/relationships/customXml" Target="../ink/ink228.xml"/><Relationship Id="rId19" Type="http://schemas.openxmlformats.org/officeDocument/2006/relationships/image" Target="../media/image260.png"/><Relationship Id="rId4" Type="http://schemas.openxmlformats.org/officeDocument/2006/relationships/customXml" Target="../ink/ink225.xml"/><Relationship Id="rId9" Type="http://schemas.openxmlformats.org/officeDocument/2006/relationships/image" Target="../media/image255.png"/><Relationship Id="rId14" Type="http://schemas.openxmlformats.org/officeDocument/2006/relationships/customXml" Target="../ink/ink23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6" Type="http://schemas.openxmlformats.org/officeDocument/2006/relationships/customXml" Target="../ink/ink244.xml"/><Relationship Id="rId21" Type="http://schemas.openxmlformats.org/officeDocument/2006/relationships/image" Target="../media/image270.png"/><Relationship Id="rId42" Type="http://schemas.openxmlformats.org/officeDocument/2006/relationships/customXml" Target="../ink/ink252.xml"/><Relationship Id="rId47" Type="http://schemas.openxmlformats.org/officeDocument/2006/relationships/image" Target="../media/image283.png"/><Relationship Id="rId63" Type="http://schemas.openxmlformats.org/officeDocument/2006/relationships/image" Target="../media/image291.png"/><Relationship Id="rId68" Type="http://schemas.openxmlformats.org/officeDocument/2006/relationships/customXml" Target="../ink/ink265.xml"/><Relationship Id="rId84" Type="http://schemas.openxmlformats.org/officeDocument/2006/relationships/customXml" Target="../ink/ink273.xml"/><Relationship Id="rId89" Type="http://schemas.openxmlformats.org/officeDocument/2006/relationships/image" Target="../media/image304.png"/><Relationship Id="rId16" Type="http://schemas.openxmlformats.org/officeDocument/2006/relationships/customXml" Target="../ink/ink239.xml"/><Relationship Id="rId107" Type="http://schemas.openxmlformats.org/officeDocument/2006/relationships/image" Target="../media/image313.png"/><Relationship Id="rId11" Type="http://schemas.openxmlformats.org/officeDocument/2006/relationships/image" Target="../media/image265.png"/><Relationship Id="rId32" Type="http://schemas.openxmlformats.org/officeDocument/2006/relationships/customXml" Target="../ink/ink247.xml"/><Relationship Id="rId37" Type="http://schemas.openxmlformats.org/officeDocument/2006/relationships/image" Target="../media/image278.png"/><Relationship Id="rId53" Type="http://schemas.openxmlformats.org/officeDocument/2006/relationships/image" Target="../media/image286.png"/><Relationship Id="rId58" Type="http://schemas.openxmlformats.org/officeDocument/2006/relationships/customXml" Target="../ink/ink260.xml"/><Relationship Id="rId74" Type="http://schemas.openxmlformats.org/officeDocument/2006/relationships/customXml" Target="../ink/ink268.xml"/><Relationship Id="rId79" Type="http://schemas.openxmlformats.org/officeDocument/2006/relationships/image" Target="../media/image299.png"/><Relationship Id="rId102" Type="http://schemas.openxmlformats.org/officeDocument/2006/relationships/customXml" Target="../ink/ink282.xml"/><Relationship Id="rId5" Type="http://schemas.openxmlformats.org/officeDocument/2006/relationships/image" Target="../media/image262.png"/><Relationship Id="rId90" Type="http://schemas.openxmlformats.org/officeDocument/2006/relationships/customXml" Target="../ink/ink276.xml"/><Relationship Id="rId95" Type="http://schemas.openxmlformats.org/officeDocument/2006/relationships/image" Target="../media/image307.png"/><Relationship Id="rId22" Type="http://schemas.openxmlformats.org/officeDocument/2006/relationships/customXml" Target="../ink/ink242.xml"/><Relationship Id="rId27" Type="http://schemas.openxmlformats.org/officeDocument/2006/relationships/image" Target="../media/image273.png"/><Relationship Id="rId43" Type="http://schemas.openxmlformats.org/officeDocument/2006/relationships/image" Target="../media/image281.png"/><Relationship Id="rId48" Type="http://schemas.openxmlformats.org/officeDocument/2006/relationships/customXml" Target="../ink/ink255.xml"/><Relationship Id="rId64" Type="http://schemas.openxmlformats.org/officeDocument/2006/relationships/customXml" Target="../ink/ink263.xml"/><Relationship Id="rId69" Type="http://schemas.openxmlformats.org/officeDocument/2006/relationships/image" Target="../media/image294.png"/><Relationship Id="rId80" Type="http://schemas.openxmlformats.org/officeDocument/2006/relationships/customXml" Target="../ink/ink271.xml"/><Relationship Id="rId85" Type="http://schemas.openxmlformats.org/officeDocument/2006/relationships/image" Target="../media/image302.png"/><Relationship Id="rId12" Type="http://schemas.openxmlformats.org/officeDocument/2006/relationships/customXml" Target="../ink/ink237.xml"/><Relationship Id="rId17" Type="http://schemas.openxmlformats.org/officeDocument/2006/relationships/image" Target="../media/image268.png"/><Relationship Id="rId33" Type="http://schemas.openxmlformats.org/officeDocument/2006/relationships/image" Target="../media/image276.png"/><Relationship Id="rId38" Type="http://schemas.openxmlformats.org/officeDocument/2006/relationships/customXml" Target="../ink/ink250.xml"/><Relationship Id="rId59" Type="http://schemas.openxmlformats.org/officeDocument/2006/relationships/image" Target="../media/image289.png"/><Relationship Id="rId103" Type="http://schemas.openxmlformats.org/officeDocument/2006/relationships/image" Target="../media/image311.png"/><Relationship Id="rId108" Type="http://schemas.openxmlformats.org/officeDocument/2006/relationships/customXml" Target="../ink/ink285.xml"/><Relationship Id="rId54" Type="http://schemas.openxmlformats.org/officeDocument/2006/relationships/customXml" Target="../ink/ink258.xml"/><Relationship Id="rId70" Type="http://schemas.openxmlformats.org/officeDocument/2006/relationships/customXml" Target="../ink/ink266.xml"/><Relationship Id="rId75" Type="http://schemas.openxmlformats.org/officeDocument/2006/relationships/image" Target="../media/image297.png"/><Relationship Id="rId91" Type="http://schemas.openxmlformats.org/officeDocument/2006/relationships/image" Target="../media/image305.png"/><Relationship Id="rId96" Type="http://schemas.openxmlformats.org/officeDocument/2006/relationships/customXml" Target="../ink/ink279.xml"/><Relationship Id="rId1" Type="http://schemas.openxmlformats.org/officeDocument/2006/relationships/slideLayout" Target="../slideLayouts/slideLayout2.xml"/><Relationship Id="rId6" Type="http://schemas.openxmlformats.org/officeDocument/2006/relationships/customXml" Target="../ink/ink234.xml"/><Relationship Id="rId15" Type="http://schemas.openxmlformats.org/officeDocument/2006/relationships/image" Target="../media/image267.png"/><Relationship Id="rId23" Type="http://schemas.openxmlformats.org/officeDocument/2006/relationships/image" Target="../media/image271.png"/><Relationship Id="rId28" Type="http://schemas.openxmlformats.org/officeDocument/2006/relationships/customXml" Target="../ink/ink245.xml"/><Relationship Id="rId36" Type="http://schemas.openxmlformats.org/officeDocument/2006/relationships/customXml" Target="../ink/ink249.xml"/><Relationship Id="rId49" Type="http://schemas.openxmlformats.org/officeDocument/2006/relationships/image" Target="../media/image284.png"/><Relationship Id="rId57" Type="http://schemas.openxmlformats.org/officeDocument/2006/relationships/image" Target="../media/image288.png"/><Relationship Id="rId106" Type="http://schemas.openxmlformats.org/officeDocument/2006/relationships/customXml" Target="../ink/ink284.xml"/><Relationship Id="rId10" Type="http://schemas.openxmlformats.org/officeDocument/2006/relationships/customXml" Target="../ink/ink236.xml"/><Relationship Id="rId31" Type="http://schemas.openxmlformats.org/officeDocument/2006/relationships/image" Target="../media/image275.png"/><Relationship Id="rId44" Type="http://schemas.openxmlformats.org/officeDocument/2006/relationships/customXml" Target="../ink/ink253.xml"/><Relationship Id="rId52" Type="http://schemas.openxmlformats.org/officeDocument/2006/relationships/customXml" Target="../ink/ink257.xml"/><Relationship Id="rId60" Type="http://schemas.openxmlformats.org/officeDocument/2006/relationships/customXml" Target="../ink/ink261.xml"/><Relationship Id="rId65" Type="http://schemas.openxmlformats.org/officeDocument/2006/relationships/image" Target="../media/image292.png"/><Relationship Id="rId73" Type="http://schemas.openxmlformats.org/officeDocument/2006/relationships/image" Target="../media/image296.png"/><Relationship Id="rId78" Type="http://schemas.openxmlformats.org/officeDocument/2006/relationships/customXml" Target="../ink/ink270.xml"/><Relationship Id="rId81" Type="http://schemas.openxmlformats.org/officeDocument/2006/relationships/image" Target="../media/image300.png"/><Relationship Id="rId86" Type="http://schemas.openxmlformats.org/officeDocument/2006/relationships/customXml" Target="../ink/ink274.xml"/><Relationship Id="rId94" Type="http://schemas.openxmlformats.org/officeDocument/2006/relationships/customXml" Target="../ink/ink278.xml"/><Relationship Id="rId99" Type="http://schemas.openxmlformats.org/officeDocument/2006/relationships/image" Target="../media/image309.png"/><Relationship Id="rId101" Type="http://schemas.openxmlformats.org/officeDocument/2006/relationships/image" Target="../media/image310.png"/><Relationship Id="rId4" Type="http://schemas.openxmlformats.org/officeDocument/2006/relationships/customXml" Target="../ink/ink233.xml"/><Relationship Id="rId9" Type="http://schemas.openxmlformats.org/officeDocument/2006/relationships/image" Target="../media/image264.png"/><Relationship Id="rId13" Type="http://schemas.openxmlformats.org/officeDocument/2006/relationships/image" Target="../media/image266.png"/><Relationship Id="rId18" Type="http://schemas.openxmlformats.org/officeDocument/2006/relationships/customXml" Target="../ink/ink240.xml"/><Relationship Id="rId39" Type="http://schemas.openxmlformats.org/officeDocument/2006/relationships/image" Target="../media/image279.png"/><Relationship Id="rId109" Type="http://schemas.openxmlformats.org/officeDocument/2006/relationships/image" Target="../media/image314.png"/><Relationship Id="rId34" Type="http://schemas.openxmlformats.org/officeDocument/2006/relationships/customXml" Target="../ink/ink248.xml"/><Relationship Id="rId50" Type="http://schemas.openxmlformats.org/officeDocument/2006/relationships/customXml" Target="../ink/ink256.xml"/><Relationship Id="rId55" Type="http://schemas.openxmlformats.org/officeDocument/2006/relationships/image" Target="../media/image287.png"/><Relationship Id="rId76" Type="http://schemas.openxmlformats.org/officeDocument/2006/relationships/customXml" Target="../ink/ink269.xml"/><Relationship Id="rId97" Type="http://schemas.openxmlformats.org/officeDocument/2006/relationships/image" Target="../media/image308.png"/><Relationship Id="rId104" Type="http://schemas.openxmlformats.org/officeDocument/2006/relationships/customXml" Target="../ink/ink283.xml"/><Relationship Id="rId7" Type="http://schemas.openxmlformats.org/officeDocument/2006/relationships/image" Target="../media/image263.png"/><Relationship Id="rId71" Type="http://schemas.openxmlformats.org/officeDocument/2006/relationships/image" Target="../media/image295.png"/><Relationship Id="rId92" Type="http://schemas.openxmlformats.org/officeDocument/2006/relationships/customXml" Target="../ink/ink277.xml"/><Relationship Id="rId2" Type="http://schemas.openxmlformats.org/officeDocument/2006/relationships/notesSlide" Target="../notesSlides/notesSlide21.xml"/><Relationship Id="rId29" Type="http://schemas.openxmlformats.org/officeDocument/2006/relationships/image" Target="../media/image274.png"/><Relationship Id="rId24" Type="http://schemas.openxmlformats.org/officeDocument/2006/relationships/customXml" Target="../ink/ink243.xml"/><Relationship Id="rId40" Type="http://schemas.openxmlformats.org/officeDocument/2006/relationships/customXml" Target="../ink/ink251.xml"/><Relationship Id="rId45" Type="http://schemas.openxmlformats.org/officeDocument/2006/relationships/image" Target="../media/image282.png"/><Relationship Id="rId66" Type="http://schemas.openxmlformats.org/officeDocument/2006/relationships/customXml" Target="../ink/ink264.xml"/><Relationship Id="rId87" Type="http://schemas.openxmlformats.org/officeDocument/2006/relationships/image" Target="../media/image303.png"/><Relationship Id="rId61" Type="http://schemas.openxmlformats.org/officeDocument/2006/relationships/image" Target="../media/image290.png"/><Relationship Id="rId82" Type="http://schemas.openxmlformats.org/officeDocument/2006/relationships/customXml" Target="../ink/ink272.xml"/><Relationship Id="rId19" Type="http://schemas.openxmlformats.org/officeDocument/2006/relationships/image" Target="../media/image269.png"/><Relationship Id="rId14" Type="http://schemas.openxmlformats.org/officeDocument/2006/relationships/customXml" Target="../ink/ink238.xml"/><Relationship Id="rId30" Type="http://schemas.openxmlformats.org/officeDocument/2006/relationships/customXml" Target="../ink/ink246.xml"/><Relationship Id="rId35" Type="http://schemas.openxmlformats.org/officeDocument/2006/relationships/image" Target="../media/image277.png"/><Relationship Id="rId56" Type="http://schemas.openxmlformats.org/officeDocument/2006/relationships/customXml" Target="../ink/ink259.xml"/><Relationship Id="rId77" Type="http://schemas.openxmlformats.org/officeDocument/2006/relationships/image" Target="../media/image298.png"/><Relationship Id="rId100" Type="http://schemas.openxmlformats.org/officeDocument/2006/relationships/customXml" Target="../ink/ink281.xml"/><Relationship Id="rId105" Type="http://schemas.openxmlformats.org/officeDocument/2006/relationships/image" Target="../media/image312.png"/><Relationship Id="rId8" Type="http://schemas.openxmlformats.org/officeDocument/2006/relationships/customXml" Target="../ink/ink235.xml"/><Relationship Id="rId51" Type="http://schemas.openxmlformats.org/officeDocument/2006/relationships/image" Target="../media/image285.png"/><Relationship Id="rId72" Type="http://schemas.openxmlformats.org/officeDocument/2006/relationships/customXml" Target="../ink/ink267.xml"/><Relationship Id="rId93" Type="http://schemas.openxmlformats.org/officeDocument/2006/relationships/image" Target="../media/image306.png"/><Relationship Id="rId98" Type="http://schemas.openxmlformats.org/officeDocument/2006/relationships/customXml" Target="../ink/ink280.xml"/><Relationship Id="rId3" Type="http://schemas.openxmlformats.org/officeDocument/2006/relationships/image" Target="../media/image261.png"/><Relationship Id="rId25" Type="http://schemas.openxmlformats.org/officeDocument/2006/relationships/image" Target="../media/image272.png"/><Relationship Id="rId46" Type="http://schemas.openxmlformats.org/officeDocument/2006/relationships/customXml" Target="../ink/ink254.xml"/><Relationship Id="rId67" Type="http://schemas.openxmlformats.org/officeDocument/2006/relationships/image" Target="../media/image293.png"/><Relationship Id="rId20" Type="http://schemas.openxmlformats.org/officeDocument/2006/relationships/customXml" Target="../ink/ink241.xml"/><Relationship Id="rId41" Type="http://schemas.openxmlformats.org/officeDocument/2006/relationships/image" Target="../media/image280.png"/><Relationship Id="rId62" Type="http://schemas.openxmlformats.org/officeDocument/2006/relationships/customXml" Target="../ink/ink262.xml"/><Relationship Id="rId83" Type="http://schemas.openxmlformats.org/officeDocument/2006/relationships/image" Target="../media/image301.png"/><Relationship Id="rId88" Type="http://schemas.openxmlformats.org/officeDocument/2006/relationships/customXml" Target="../ink/ink27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5.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17.png"/><Relationship Id="rId4" Type="http://schemas.openxmlformats.org/officeDocument/2006/relationships/image" Target="../media/image31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s-CO"/>
              <a:t>PROGRAMACIÓN LINEAL</a:t>
            </a: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CO"/>
              <a:t>MÉTODO GRÁFICO</a:t>
            </a:r>
            <a:endParaRPr/>
          </a:p>
        </p:txBody>
      </p:sp>
      <p:sp>
        <p:nvSpPr>
          <p:cNvPr id="91" name="Google Shape;91;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a:extLst>
              <a:ext uri="{FF2B5EF4-FFF2-40B4-BE49-F238E27FC236}">
                <a16:creationId xmlns:a16="http://schemas.microsoft.com/office/drawing/2014/main" id="{4E040E42-CE88-6445-9F66-8FDD5C20EA55}"/>
              </a:ext>
            </a:extLst>
          </p:cNvPr>
          <p:cNvSpPr>
            <a:spLocks noGrp="1"/>
          </p:cNvSpPr>
          <p:nvPr>
            <p:ph sz="quarter" idx="1"/>
          </p:nvPr>
        </p:nvSpPr>
        <p:spPr>
          <a:xfrm>
            <a:off x="1955800" y="593725"/>
            <a:ext cx="8280400" cy="5283200"/>
          </a:xfrm>
        </p:spPr>
        <p:txBody>
          <a:bodyPr>
            <a:normAutofit/>
          </a:bodyPr>
          <a:lstStyle/>
          <a:p>
            <a:pPr marL="0" indent="-274313" algn="just">
              <a:spcBef>
                <a:spcPts val="580"/>
              </a:spcBef>
              <a:buNone/>
              <a:defRPr/>
            </a:pPr>
            <a:r>
              <a:rPr lang="es-ES" sz="2000" dirty="0"/>
              <a:t>La programación matemática es una potente técnica de modelado usada en el proceso de toma de decisiones. Cuando se trata de resolver un problema de este tipo se deben tener en cuenta:</a:t>
            </a:r>
          </a:p>
          <a:p>
            <a:pPr marL="274313" indent="-274313" algn="just">
              <a:spcBef>
                <a:spcPts val="580"/>
              </a:spcBef>
              <a:buFont typeface="+mj-lt"/>
              <a:buAutoNum type="arabicPeriod"/>
              <a:defRPr/>
            </a:pPr>
            <a:r>
              <a:rPr lang="es-ES" sz="2000" dirty="0"/>
              <a:t>Identificar las posibles decisiones a tomar.</a:t>
            </a:r>
          </a:p>
          <a:p>
            <a:pPr marL="274313" indent="-274313" algn="just">
              <a:spcBef>
                <a:spcPts val="580"/>
              </a:spcBef>
              <a:buFont typeface="+mj-lt"/>
              <a:buAutoNum type="arabicPeriod"/>
              <a:defRPr/>
            </a:pPr>
            <a:r>
              <a:rPr lang="es-ES" sz="2000" dirty="0"/>
              <a:t>Determinar que decisiones resultan admisibles (Conjunto de restricciones).</a:t>
            </a:r>
          </a:p>
          <a:p>
            <a:pPr marL="274313" indent="-274313" algn="just">
              <a:spcBef>
                <a:spcPts val="580"/>
              </a:spcBef>
              <a:buFont typeface="+mj-lt"/>
              <a:buAutoNum type="arabicPeriod"/>
              <a:defRPr/>
            </a:pPr>
            <a:r>
              <a:rPr lang="es-ES" sz="2000" dirty="0"/>
              <a:t>Cálculo coste/beneficio de cada decisión (Función objetivo).</a:t>
            </a:r>
          </a:p>
          <a:p>
            <a:pPr marL="182875" algn="just">
              <a:spcBef>
                <a:spcPts val="580"/>
              </a:spcBef>
              <a:buNone/>
              <a:defRPr/>
            </a:pPr>
            <a:endParaRPr lang="es-ES" sz="2000" dirty="0"/>
          </a:p>
          <a:p>
            <a:pPr marL="0" indent="0" algn="just">
              <a:spcBef>
                <a:spcPts val="580"/>
              </a:spcBef>
              <a:buNone/>
              <a:defRPr/>
            </a:pPr>
            <a:r>
              <a:rPr lang="es-ES" sz="2000" dirty="0"/>
              <a:t>Cualquier problema de programación requiere identificar cuatro componentes básicos:</a:t>
            </a:r>
          </a:p>
          <a:p>
            <a:pPr marL="274313" indent="-274313" algn="just">
              <a:spcBef>
                <a:spcPts val="580"/>
              </a:spcBef>
              <a:buFont typeface="+mj-lt"/>
              <a:buAutoNum type="arabicPeriod"/>
              <a:defRPr/>
            </a:pPr>
            <a:r>
              <a:rPr lang="es-ES" sz="2000" dirty="0"/>
              <a:t>El conjunto de datos</a:t>
            </a:r>
          </a:p>
          <a:p>
            <a:pPr marL="274313" indent="-274313" algn="just">
              <a:spcBef>
                <a:spcPts val="580"/>
              </a:spcBef>
              <a:buFont typeface="+mj-lt"/>
              <a:buAutoNum type="arabicPeriod"/>
              <a:defRPr/>
            </a:pPr>
            <a:r>
              <a:rPr lang="es-ES" sz="2000" dirty="0"/>
              <a:t>El conjunto de variables involucradas en el problema, junto con sus dominios respectivos de definición.</a:t>
            </a:r>
          </a:p>
          <a:p>
            <a:pPr marL="274313" indent="-274313" algn="just">
              <a:spcBef>
                <a:spcPts val="580"/>
              </a:spcBef>
              <a:buFont typeface="+mj-lt"/>
              <a:buAutoNum type="arabicPeriod"/>
              <a:defRPr/>
            </a:pPr>
            <a:r>
              <a:rPr lang="es-ES" sz="2000" dirty="0"/>
              <a:t>El conjunto de restricciones lineales del problema que definen el conjunto de soluciones admisibles.</a:t>
            </a:r>
          </a:p>
          <a:p>
            <a:pPr marL="274313" indent="-274313" algn="just">
              <a:spcBef>
                <a:spcPts val="580"/>
              </a:spcBef>
              <a:buFont typeface="+mj-lt"/>
              <a:buAutoNum type="arabicPeriod"/>
              <a:defRPr/>
            </a:pPr>
            <a:r>
              <a:rPr lang="es-ES" sz="2000" dirty="0"/>
              <a:t>La función lineal que debe ser optimizada.</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a:extLst>
              <a:ext uri="{FF2B5EF4-FFF2-40B4-BE49-F238E27FC236}">
                <a16:creationId xmlns:a16="http://schemas.microsoft.com/office/drawing/2014/main" id="{23D55459-4821-B94D-924F-2F762C383CBA}"/>
              </a:ext>
            </a:extLst>
          </p:cNvPr>
          <p:cNvSpPr>
            <a:spLocks noGrp="1"/>
          </p:cNvSpPr>
          <p:nvPr>
            <p:ph sz="quarter" idx="1"/>
          </p:nvPr>
        </p:nvSpPr>
        <p:spPr>
          <a:xfrm>
            <a:off x="2438400" y="381000"/>
            <a:ext cx="7772400" cy="6477000"/>
          </a:xfrm>
        </p:spPr>
        <p:txBody>
          <a:bodyPr>
            <a:normAutofit/>
          </a:bodyPr>
          <a:lstStyle/>
          <a:p>
            <a:pPr marL="0" indent="-274313" algn="just">
              <a:spcBef>
                <a:spcPts val="580"/>
              </a:spcBef>
              <a:buFont typeface="Wingdings 2"/>
              <a:buChar char=""/>
              <a:defRPr/>
            </a:pPr>
            <a:r>
              <a:rPr lang="es-ES" sz="2000" b="1" dirty="0"/>
              <a:t>Solución Óptima:</a:t>
            </a:r>
            <a:r>
              <a:rPr lang="es-ES" sz="2000" dirty="0"/>
              <a:t> Un punto factible      tal que                   para cualquier otro punto factible X se denomina una solución óptima del problema.</a:t>
            </a:r>
          </a:p>
          <a:p>
            <a:pPr marL="0" indent="-274313" algn="just">
              <a:spcBef>
                <a:spcPts val="580"/>
              </a:spcBef>
              <a:buNone/>
              <a:defRPr/>
            </a:pPr>
            <a:r>
              <a:rPr lang="es-ES" sz="2000" dirty="0"/>
              <a:t>Típicamente </a:t>
            </a:r>
            <a:r>
              <a:rPr lang="es-ES" sz="2000" i="1" dirty="0"/>
              <a:t>n</a:t>
            </a:r>
            <a:r>
              <a:rPr lang="es-ES" sz="2000" dirty="0"/>
              <a:t> es mucho mayor que </a:t>
            </a:r>
            <a:r>
              <a:rPr lang="es-ES" sz="2000" i="1" dirty="0"/>
              <a:t>m.</a:t>
            </a:r>
            <a:r>
              <a:rPr lang="es-ES" sz="2000" dirty="0"/>
              <a:t> Lo que distingue a un PPL de otros problemas de optimización es que todas las funciones que aparecen son lineales.</a:t>
            </a:r>
          </a:p>
          <a:p>
            <a:pPr marL="0" indent="-274313" algn="just">
              <a:spcBef>
                <a:spcPts val="580"/>
              </a:spcBef>
              <a:buNone/>
              <a:defRPr/>
            </a:pPr>
            <a:r>
              <a:rPr lang="es-ES" sz="2000" dirty="0"/>
              <a:t>En un PPL la región factible es un Politopo o un Poliedro.</a:t>
            </a:r>
          </a:p>
          <a:p>
            <a:pPr marL="0" indent="0" algn="just">
              <a:spcBef>
                <a:spcPts val="580"/>
              </a:spcBef>
              <a:buNone/>
              <a:defRPr/>
            </a:pPr>
            <a:r>
              <a:rPr lang="es-ES" sz="2000" dirty="0"/>
              <a:t>El objetivo de los problemas de optimización es encontrar un óptimo global. Sin embargo, las condiciones de optimalidad garantizan por lo general óptimos locales. Sin embargo, los PPL presentan propiedades que hacen posible garantizar el óptimo global:</a:t>
            </a:r>
          </a:p>
          <a:p>
            <a:pPr marL="274313" indent="-274313" algn="just">
              <a:spcBef>
                <a:spcPts val="580"/>
              </a:spcBef>
              <a:buFont typeface="Courier New" pitchFamily="49" charset="0"/>
              <a:buChar char="o"/>
              <a:defRPr/>
            </a:pPr>
            <a:r>
              <a:rPr lang="es-ES" sz="2000" dirty="0"/>
              <a:t>Si la región factible esta acotada, el problema siempre tiene una solución (condición suficiente pero no necesaria).</a:t>
            </a:r>
          </a:p>
          <a:p>
            <a:pPr marL="274313" indent="-274313" algn="just">
              <a:spcBef>
                <a:spcPts val="580"/>
              </a:spcBef>
              <a:buFont typeface="Courier New" pitchFamily="49" charset="0"/>
              <a:buChar char="o"/>
              <a:defRPr/>
            </a:pPr>
            <a:r>
              <a:rPr lang="es-ES" sz="2000" dirty="0"/>
              <a:t>El óptimo de un PPL es siempre un óptimo global.</a:t>
            </a:r>
          </a:p>
          <a:p>
            <a:pPr marL="274313" indent="-274313">
              <a:spcBef>
                <a:spcPts val="580"/>
              </a:spcBef>
              <a:buFont typeface="Courier New" pitchFamily="49" charset="0"/>
              <a:buChar char="o"/>
              <a:defRPr/>
            </a:pPr>
            <a:r>
              <a:rPr lang="es-ES" sz="2000" dirty="0"/>
              <a:t>Si </a:t>
            </a:r>
            <a:r>
              <a:rPr lang="es-ES" sz="2000" b="1" dirty="0"/>
              <a:t>x</a:t>
            </a:r>
            <a:r>
              <a:rPr lang="es-ES" sz="2000" dirty="0"/>
              <a:t> e </a:t>
            </a:r>
            <a:r>
              <a:rPr lang="es-ES" sz="2000" b="1" dirty="0"/>
              <a:t>y</a:t>
            </a:r>
            <a:r>
              <a:rPr lang="es-ES" sz="2000" dirty="0"/>
              <a:t> son óptimos de un PPL, entonces cualquier combinación lineal de ellos es también un óptimo. Nótese que una combinación lineal convexa de óptimos no cambia el valor de la función objetivo.</a:t>
            </a:r>
          </a:p>
          <a:p>
            <a:pPr marL="274313" indent="-274313">
              <a:spcBef>
                <a:spcPts val="580"/>
              </a:spcBef>
              <a:buFont typeface="Courier New" pitchFamily="49" charset="0"/>
              <a:buChar char="o"/>
              <a:defRPr/>
            </a:pPr>
            <a:r>
              <a:rPr lang="es-ES" sz="2000" dirty="0"/>
              <a:t>La solución óptima se alcanza siempre, al menos, en un punto extremo de la región factible.</a:t>
            </a:r>
          </a:p>
          <a:p>
            <a:pPr marL="0" indent="-274313" algn="just">
              <a:spcBef>
                <a:spcPts val="580"/>
              </a:spcBef>
              <a:buNone/>
              <a:defRPr/>
            </a:pPr>
            <a:endParaRPr lang="es-ES" sz="2000" dirty="0"/>
          </a:p>
        </p:txBody>
      </p:sp>
      <p:graphicFrame>
        <p:nvGraphicFramePr>
          <p:cNvPr id="29698" name="Object 2">
            <a:extLst>
              <a:ext uri="{FF2B5EF4-FFF2-40B4-BE49-F238E27FC236}">
                <a16:creationId xmlns:a16="http://schemas.microsoft.com/office/drawing/2014/main" id="{2B193DAF-B3BA-4B4B-968F-C64BF773EC22}"/>
              </a:ext>
            </a:extLst>
          </p:cNvPr>
          <p:cNvGraphicFramePr>
            <a:graphicFrameLocks noChangeAspect="1"/>
          </p:cNvGraphicFramePr>
          <p:nvPr/>
        </p:nvGraphicFramePr>
        <p:xfrm>
          <a:off x="6489701" y="457201"/>
          <a:ext cx="215900" cy="241300"/>
        </p:xfrm>
        <a:graphic>
          <a:graphicData uri="http://schemas.openxmlformats.org/presentationml/2006/ole">
            <mc:AlternateContent xmlns:mc="http://schemas.openxmlformats.org/markup-compatibility/2006">
              <mc:Choice xmlns:v="urn:schemas-microsoft-com:vml" Requires="v">
                <p:oleObj name="Ecuación" r:id="rId2" imgW="4978400" imgH="5562600" progId="Equation.3">
                  <p:embed/>
                </p:oleObj>
              </mc:Choice>
              <mc:Fallback>
                <p:oleObj name="Ecuación" r:id="rId2" imgW="4978400" imgH="5562600" progId="Equation.3">
                  <p:embed/>
                  <p:pic>
                    <p:nvPicPr>
                      <p:cNvPr id="29698" name="Object 2">
                        <a:extLst>
                          <a:ext uri="{FF2B5EF4-FFF2-40B4-BE49-F238E27FC236}">
                            <a16:creationId xmlns:a16="http://schemas.microsoft.com/office/drawing/2014/main" id="{2B193DAF-B3BA-4B4B-968F-C64BF773E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701" y="457201"/>
                        <a:ext cx="215900" cy="241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3">
            <a:extLst>
              <a:ext uri="{FF2B5EF4-FFF2-40B4-BE49-F238E27FC236}">
                <a16:creationId xmlns:a16="http://schemas.microsoft.com/office/drawing/2014/main" id="{F48536F7-AE34-9B40-A279-66ED43CF9B2F}"/>
              </a:ext>
            </a:extLst>
          </p:cNvPr>
          <p:cNvGraphicFramePr>
            <a:graphicFrameLocks noChangeAspect="1"/>
          </p:cNvGraphicFramePr>
          <p:nvPr/>
        </p:nvGraphicFramePr>
        <p:xfrm>
          <a:off x="7518400" y="457201"/>
          <a:ext cx="1168400" cy="292100"/>
        </p:xfrm>
        <a:graphic>
          <a:graphicData uri="http://schemas.openxmlformats.org/presentationml/2006/ole">
            <mc:AlternateContent xmlns:mc="http://schemas.openxmlformats.org/markup-compatibility/2006">
              <mc:Choice xmlns:v="urn:schemas-microsoft-com:vml" Requires="v">
                <p:oleObj name="Ecuación" r:id="rId4" imgW="26911300" imgH="6731000" progId="Equation.3">
                  <p:embed/>
                </p:oleObj>
              </mc:Choice>
              <mc:Fallback>
                <p:oleObj name="Ecuación" r:id="rId4" imgW="26911300" imgH="6731000" progId="Equation.3">
                  <p:embed/>
                  <p:pic>
                    <p:nvPicPr>
                      <p:cNvPr id="29699" name="Object 3">
                        <a:extLst>
                          <a:ext uri="{FF2B5EF4-FFF2-40B4-BE49-F238E27FC236}">
                            <a16:creationId xmlns:a16="http://schemas.microsoft.com/office/drawing/2014/main" id="{F48536F7-AE34-9B40-A279-66ED43CF9B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18400" y="457201"/>
                        <a:ext cx="1168400"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a:extLst>
              <a:ext uri="{FF2B5EF4-FFF2-40B4-BE49-F238E27FC236}">
                <a16:creationId xmlns:a16="http://schemas.microsoft.com/office/drawing/2014/main" id="{BC0D0564-33D8-5744-95D4-F7110EDC5DAB}"/>
              </a:ext>
            </a:extLst>
          </p:cNvPr>
          <p:cNvSpPr>
            <a:spLocks noGrp="1"/>
          </p:cNvSpPr>
          <p:nvPr>
            <p:ph sz="quarter" idx="1"/>
          </p:nvPr>
        </p:nvSpPr>
        <p:spPr>
          <a:xfrm>
            <a:off x="2438400" y="304800"/>
            <a:ext cx="7772400" cy="6477000"/>
          </a:xfrm>
        </p:spPr>
        <p:txBody>
          <a:bodyPr>
            <a:normAutofit/>
          </a:bodyPr>
          <a:lstStyle/>
          <a:p>
            <a:pPr marL="184146" algn="just">
              <a:spcBef>
                <a:spcPts val="580"/>
              </a:spcBef>
              <a:buFont typeface="Wingdings" pitchFamily="2" charset="2"/>
              <a:buChar char="q"/>
              <a:defRPr/>
            </a:pPr>
            <a:r>
              <a:rPr lang="es-ES" sz="2000" b="1" dirty="0"/>
              <a:t>Ejemplo – Solución Única:</a:t>
            </a:r>
          </a:p>
          <a:p>
            <a:pPr marL="0" indent="0" algn="just">
              <a:spcBef>
                <a:spcPts val="580"/>
              </a:spcBef>
              <a:buNone/>
              <a:defRPr/>
            </a:pPr>
            <a:r>
              <a:rPr lang="es-ES" sz="2000" dirty="0"/>
              <a:t>Maximizar					</a:t>
            </a:r>
          </a:p>
          <a:p>
            <a:pPr marL="0" indent="0" algn="just">
              <a:spcBef>
                <a:spcPts val="580"/>
              </a:spcBef>
              <a:buNone/>
              <a:defRPr/>
            </a:pPr>
            <a:r>
              <a:rPr lang="es-ES" sz="2000" dirty="0"/>
              <a:t>				</a:t>
            </a:r>
          </a:p>
          <a:p>
            <a:pPr marL="0" indent="0" algn="just">
              <a:spcBef>
                <a:spcPts val="580"/>
              </a:spcBef>
              <a:buNone/>
              <a:defRPr/>
            </a:pPr>
            <a:r>
              <a:rPr lang="es-ES" sz="2000" dirty="0"/>
              <a:t>Sometido a</a:t>
            </a:r>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1000" dirty="0"/>
          </a:p>
          <a:p>
            <a:pPr marL="0" indent="0" algn="just">
              <a:spcBef>
                <a:spcPts val="580"/>
              </a:spcBef>
              <a:buNone/>
              <a:defRPr/>
            </a:pPr>
            <a:endParaRPr lang="es-ES" sz="2000" dirty="0"/>
          </a:p>
          <a:p>
            <a:pPr marL="0" indent="0" algn="just">
              <a:spcBef>
                <a:spcPts val="580"/>
              </a:spcBef>
              <a:buNone/>
              <a:defRPr/>
            </a:pPr>
            <a:r>
              <a:rPr lang="es-ES" sz="2000" dirty="0"/>
              <a:t>tiene por solución única Z=12, que se alcanza en el punto P=(3,3)</a:t>
            </a:r>
          </a:p>
          <a:p>
            <a:pPr marL="0" indent="0" algn="just">
              <a:spcBef>
                <a:spcPts val="580"/>
              </a:spcBef>
              <a:buNone/>
              <a:defRPr/>
            </a:pPr>
            <a:endParaRPr lang="es-ES" sz="2000" dirty="0"/>
          </a:p>
          <a:p>
            <a:pPr marL="0" indent="0" algn="just">
              <a:spcBef>
                <a:spcPts val="580"/>
              </a:spcBef>
              <a:buNone/>
              <a:defRPr/>
            </a:pPr>
            <a:endParaRPr lang="es-ES" sz="24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4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ctr">
              <a:spcBef>
                <a:spcPts val="580"/>
              </a:spcBef>
              <a:buNone/>
              <a:defRPr/>
            </a:pPr>
            <a:r>
              <a:rPr lang="es-ES" sz="1600" b="1" dirty="0"/>
              <a:t>Figura 5.</a:t>
            </a:r>
            <a:r>
              <a:rPr lang="es-ES" sz="1600" dirty="0"/>
              <a:t> Ejemplo Solución Única.</a:t>
            </a:r>
          </a:p>
          <a:p>
            <a:pPr marL="0" indent="0" algn="just">
              <a:spcBef>
                <a:spcPts val="580"/>
              </a:spcBef>
              <a:buNone/>
              <a:defRPr/>
            </a:pPr>
            <a:endParaRPr lang="es-ES" sz="2000" dirty="0"/>
          </a:p>
        </p:txBody>
      </p:sp>
      <p:pic>
        <p:nvPicPr>
          <p:cNvPr id="58372" name="Picture 4">
            <a:extLst>
              <a:ext uri="{FF2B5EF4-FFF2-40B4-BE49-F238E27FC236}">
                <a16:creationId xmlns:a16="http://schemas.microsoft.com/office/drawing/2014/main" id="{08629E95-273A-8C47-AC69-BC2EF7544CE3}"/>
              </a:ext>
            </a:extLst>
          </p:cNvPr>
          <p:cNvPicPr>
            <a:picLocks noChangeAspect="1" noChangeArrowheads="1"/>
          </p:cNvPicPr>
          <p:nvPr/>
        </p:nvPicPr>
        <p:blipFill>
          <a:blip r:embed="rId2"/>
          <a:srcRect/>
          <a:stretch>
            <a:fillRect/>
          </a:stretch>
        </p:blipFill>
        <p:spPr bwMode="auto">
          <a:xfrm>
            <a:off x="4505325" y="3581401"/>
            <a:ext cx="3571875" cy="2800351"/>
          </a:xfrm>
          <a:prstGeom prst="rect">
            <a:avLst/>
          </a:prstGeom>
          <a:ln>
            <a:solidFill>
              <a:schemeClr val="accent1"/>
            </a:solidFill>
          </a:ln>
          <a:effectLst>
            <a:outerShdw blurRad="190500" algn="tl" rotWithShape="0">
              <a:srgbClr val="000000">
                <a:alpha val="70000"/>
              </a:srgbClr>
            </a:outerShdw>
          </a:effectLst>
        </p:spPr>
      </p:pic>
      <p:graphicFrame>
        <p:nvGraphicFramePr>
          <p:cNvPr id="30722" name="Object 2">
            <a:extLst>
              <a:ext uri="{FF2B5EF4-FFF2-40B4-BE49-F238E27FC236}">
                <a16:creationId xmlns:a16="http://schemas.microsoft.com/office/drawing/2014/main" id="{CFD0A7FC-7539-6448-A1F7-60904F3DF286}"/>
              </a:ext>
            </a:extLst>
          </p:cNvPr>
          <p:cNvGraphicFramePr>
            <a:graphicFrameLocks noChangeAspect="1"/>
          </p:cNvGraphicFramePr>
          <p:nvPr/>
        </p:nvGraphicFramePr>
        <p:xfrm>
          <a:off x="5594351" y="762001"/>
          <a:ext cx="1003300" cy="266700"/>
        </p:xfrm>
        <a:graphic>
          <a:graphicData uri="http://schemas.openxmlformats.org/presentationml/2006/ole">
            <mc:AlternateContent xmlns:mc="http://schemas.openxmlformats.org/markup-compatibility/2006">
              <mc:Choice xmlns:v="urn:schemas-microsoft-com:vml" Requires="v">
                <p:oleObj name="Ecuación" r:id="rId3" imgW="23114000" imgH="6146800" progId="Equation.3">
                  <p:embed/>
                </p:oleObj>
              </mc:Choice>
              <mc:Fallback>
                <p:oleObj name="Ecuación" r:id="rId3" imgW="23114000" imgH="6146800" progId="Equation.3">
                  <p:embed/>
                  <p:pic>
                    <p:nvPicPr>
                      <p:cNvPr id="30722" name="Object 2">
                        <a:extLst>
                          <a:ext uri="{FF2B5EF4-FFF2-40B4-BE49-F238E27FC236}">
                            <a16:creationId xmlns:a16="http://schemas.microsoft.com/office/drawing/2014/main" id="{CFD0A7FC-7539-6448-A1F7-60904F3DF2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351" y="762001"/>
                        <a:ext cx="1003300" cy="266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3" name="Object 3">
            <a:extLst>
              <a:ext uri="{FF2B5EF4-FFF2-40B4-BE49-F238E27FC236}">
                <a16:creationId xmlns:a16="http://schemas.microsoft.com/office/drawing/2014/main" id="{19C290AF-7F4A-8347-9936-099ACF5CDC31}"/>
              </a:ext>
            </a:extLst>
          </p:cNvPr>
          <p:cNvGraphicFramePr>
            <a:graphicFrameLocks noChangeAspect="1"/>
          </p:cNvGraphicFramePr>
          <p:nvPr/>
        </p:nvGraphicFramePr>
        <p:xfrm>
          <a:off x="5219700" y="1143000"/>
          <a:ext cx="1752600" cy="2108200"/>
        </p:xfrm>
        <a:graphic>
          <a:graphicData uri="http://schemas.openxmlformats.org/presentationml/2006/ole">
            <mc:AlternateContent xmlns:mc="http://schemas.openxmlformats.org/markup-compatibility/2006">
              <mc:Choice xmlns:v="urn:schemas-microsoft-com:vml" Requires="v">
                <p:oleObj name="Ecuación" r:id="rId5" imgW="40373300" imgH="48564800" progId="Equation.3">
                  <p:embed/>
                </p:oleObj>
              </mc:Choice>
              <mc:Fallback>
                <p:oleObj name="Ecuación" r:id="rId5" imgW="40373300" imgH="48564800" progId="Equation.3">
                  <p:embed/>
                  <p:pic>
                    <p:nvPicPr>
                      <p:cNvPr id="30723" name="Object 3">
                        <a:extLst>
                          <a:ext uri="{FF2B5EF4-FFF2-40B4-BE49-F238E27FC236}">
                            <a16:creationId xmlns:a16="http://schemas.microsoft.com/office/drawing/2014/main" id="{19C290AF-7F4A-8347-9936-099ACF5CDC3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1143000"/>
                        <a:ext cx="1752600" cy="21082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a:extLst>
              <a:ext uri="{FF2B5EF4-FFF2-40B4-BE49-F238E27FC236}">
                <a16:creationId xmlns:a16="http://schemas.microsoft.com/office/drawing/2014/main" id="{0DE14A4C-F6C1-3F4B-B7A1-96C273A553D8}"/>
              </a:ext>
            </a:extLst>
          </p:cNvPr>
          <p:cNvSpPr>
            <a:spLocks noGrp="1"/>
          </p:cNvSpPr>
          <p:nvPr>
            <p:ph sz="quarter" idx="1"/>
          </p:nvPr>
        </p:nvSpPr>
        <p:spPr>
          <a:xfrm>
            <a:off x="2438400" y="304800"/>
            <a:ext cx="7772400" cy="6477000"/>
          </a:xfrm>
        </p:spPr>
        <p:txBody>
          <a:bodyPr>
            <a:normAutofit/>
          </a:bodyPr>
          <a:lstStyle/>
          <a:p>
            <a:pPr marL="184146" algn="just">
              <a:spcBef>
                <a:spcPts val="580"/>
              </a:spcBef>
              <a:buFont typeface="Wingdings" pitchFamily="2" charset="2"/>
              <a:buChar char="q"/>
              <a:defRPr/>
            </a:pPr>
            <a:r>
              <a:rPr lang="es-ES" sz="2000" b="1" dirty="0"/>
              <a:t>Ejemplo – Solución Múltiple:</a:t>
            </a:r>
          </a:p>
          <a:p>
            <a:pPr marL="0" indent="0" algn="just">
              <a:spcBef>
                <a:spcPts val="580"/>
              </a:spcBef>
              <a:buNone/>
              <a:defRPr/>
            </a:pPr>
            <a:r>
              <a:rPr lang="es-ES" sz="2000" dirty="0"/>
              <a:t>Si la función objetivo del problema anterior se reemplaza por:</a:t>
            </a:r>
          </a:p>
          <a:p>
            <a:pPr marL="0" indent="0" algn="just">
              <a:spcBef>
                <a:spcPts val="580"/>
              </a:spcBef>
              <a:buNone/>
              <a:defRPr/>
            </a:pPr>
            <a:r>
              <a:rPr lang="es-ES" sz="2000" dirty="0"/>
              <a:t>					</a:t>
            </a:r>
          </a:p>
          <a:p>
            <a:pPr marL="0" indent="0" algn="just">
              <a:spcBef>
                <a:spcPts val="580"/>
              </a:spcBef>
              <a:buNone/>
              <a:defRPr/>
            </a:pPr>
            <a:r>
              <a:rPr lang="es-ES" sz="2000" dirty="0"/>
              <a:t>el problema tiene múltiples soluciones</a:t>
            </a:r>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ctr">
              <a:spcBef>
                <a:spcPts val="580"/>
              </a:spcBef>
              <a:buNone/>
              <a:defRPr/>
            </a:pPr>
            <a:r>
              <a:rPr lang="es-ES" sz="1600" b="1" dirty="0"/>
              <a:t>Figura 6.</a:t>
            </a:r>
            <a:r>
              <a:rPr lang="es-ES" sz="1600" dirty="0"/>
              <a:t> Ejemplo Solución Múltiple.</a:t>
            </a:r>
          </a:p>
          <a:p>
            <a:pPr marL="274313" indent="-274313" algn="just">
              <a:spcBef>
                <a:spcPts val="580"/>
              </a:spcBef>
              <a:buNone/>
              <a:defRPr/>
            </a:pPr>
            <a:r>
              <a:rPr lang="es-ES" sz="2000" dirty="0"/>
              <a:t>En efecto, cualquier punto del segmento con extremos en los puntos (2; 4)</a:t>
            </a:r>
            <a:r>
              <a:rPr lang="es-ES" sz="2000" baseline="30000" dirty="0"/>
              <a:t>T</a:t>
            </a:r>
            <a:r>
              <a:rPr lang="es-ES" sz="2000" dirty="0"/>
              <a:t> y </a:t>
            </a:r>
          </a:p>
          <a:p>
            <a:pPr marL="274313" indent="-274313" algn="just">
              <a:spcBef>
                <a:spcPts val="580"/>
              </a:spcBef>
              <a:buNone/>
              <a:defRPr/>
            </a:pPr>
            <a:r>
              <a:rPr lang="es-ES" sz="2000" dirty="0"/>
              <a:t>(3; 3)</a:t>
            </a:r>
            <a:r>
              <a:rPr lang="es-ES" sz="2000" baseline="30000" dirty="0"/>
              <a:t>T</a:t>
            </a:r>
            <a:r>
              <a:rPr lang="es-ES" sz="2000" dirty="0"/>
              <a:t> da la solución óptima del problema (</a:t>
            </a:r>
            <a:r>
              <a:rPr lang="en-US" sz="2000" dirty="0"/>
              <a:t>Z = 6)</a:t>
            </a:r>
            <a:r>
              <a:rPr lang="en-US" sz="2000" i="1" dirty="0"/>
              <a:t>.</a:t>
            </a:r>
          </a:p>
          <a:p>
            <a:pPr marL="0" indent="0" algn="just">
              <a:spcBef>
                <a:spcPts val="580"/>
              </a:spcBef>
              <a:buNone/>
              <a:defRPr/>
            </a:pPr>
            <a:endParaRPr lang="es-ES" sz="2000" dirty="0"/>
          </a:p>
        </p:txBody>
      </p:sp>
      <p:graphicFrame>
        <p:nvGraphicFramePr>
          <p:cNvPr id="31746" name="Object 2">
            <a:extLst>
              <a:ext uri="{FF2B5EF4-FFF2-40B4-BE49-F238E27FC236}">
                <a16:creationId xmlns:a16="http://schemas.microsoft.com/office/drawing/2014/main" id="{A23DEDBA-380D-EF4C-805B-6DBD8A9CE3D8}"/>
              </a:ext>
            </a:extLst>
          </p:cNvPr>
          <p:cNvGraphicFramePr>
            <a:graphicFrameLocks noChangeAspect="1"/>
          </p:cNvGraphicFramePr>
          <p:nvPr/>
        </p:nvGraphicFramePr>
        <p:xfrm>
          <a:off x="5594351" y="1162051"/>
          <a:ext cx="1003300" cy="266700"/>
        </p:xfrm>
        <a:graphic>
          <a:graphicData uri="http://schemas.openxmlformats.org/presentationml/2006/ole">
            <mc:AlternateContent xmlns:mc="http://schemas.openxmlformats.org/markup-compatibility/2006">
              <mc:Choice xmlns:v="urn:schemas-microsoft-com:vml" Requires="v">
                <p:oleObj name="Ecuación" r:id="rId2" imgW="23114000" imgH="6146800" progId="Equation.3">
                  <p:embed/>
                </p:oleObj>
              </mc:Choice>
              <mc:Fallback>
                <p:oleObj name="Ecuación" r:id="rId2" imgW="23114000" imgH="6146800" progId="Equation.3">
                  <p:embed/>
                  <p:pic>
                    <p:nvPicPr>
                      <p:cNvPr id="31746" name="Object 2">
                        <a:extLst>
                          <a:ext uri="{FF2B5EF4-FFF2-40B4-BE49-F238E27FC236}">
                            <a16:creationId xmlns:a16="http://schemas.microsoft.com/office/drawing/2014/main" id="{A23DEDBA-380D-EF4C-805B-6DBD8A9CE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351" y="1162051"/>
                        <a:ext cx="1003300" cy="266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9396" name="Picture 4">
            <a:extLst>
              <a:ext uri="{FF2B5EF4-FFF2-40B4-BE49-F238E27FC236}">
                <a16:creationId xmlns:a16="http://schemas.microsoft.com/office/drawing/2014/main" id="{8A4A3327-9D54-914D-BE73-240A3B1ABB06}"/>
              </a:ext>
            </a:extLst>
          </p:cNvPr>
          <p:cNvPicPr>
            <a:picLocks noChangeAspect="1" noChangeArrowheads="1"/>
          </p:cNvPicPr>
          <p:nvPr/>
        </p:nvPicPr>
        <p:blipFill>
          <a:blip r:embed="rId4"/>
          <a:srcRect/>
          <a:stretch>
            <a:fillRect/>
          </a:stretch>
        </p:blipFill>
        <p:spPr bwMode="auto">
          <a:xfrm>
            <a:off x="3990975" y="2114551"/>
            <a:ext cx="4210051" cy="3457575"/>
          </a:xfrm>
          <a:prstGeom prst="rect">
            <a:avLst/>
          </a:prstGeom>
          <a:ln>
            <a:solidFill>
              <a:schemeClr val="accent1"/>
            </a:solidFill>
          </a:ln>
          <a:effectLst>
            <a:outerShdw blurRad="190500" algn="tl" rotWithShape="0">
              <a:srgbClr val="000000">
                <a:alpha val="7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a:extLst>
              <a:ext uri="{FF2B5EF4-FFF2-40B4-BE49-F238E27FC236}">
                <a16:creationId xmlns:a16="http://schemas.microsoft.com/office/drawing/2014/main" id="{2944FD2C-AF9A-EE4E-95CC-D1A38B943070}"/>
              </a:ext>
            </a:extLst>
          </p:cNvPr>
          <p:cNvSpPr>
            <a:spLocks noGrp="1"/>
          </p:cNvSpPr>
          <p:nvPr>
            <p:ph sz="quarter" idx="1"/>
          </p:nvPr>
        </p:nvSpPr>
        <p:spPr>
          <a:xfrm>
            <a:off x="2438400" y="304800"/>
            <a:ext cx="7772400" cy="6477000"/>
          </a:xfrm>
        </p:spPr>
        <p:txBody>
          <a:bodyPr>
            <a:normAutofit/>
          </a:bodyPr>
          <a:lstStyle/>
          <a:p>
            <a:pPr marL="184146" algn="just">
              <a:spcBef>
                <a:spcPts val="580"/>
              </a:spcBef>
              <a:buFont typeface="Wingdings" pitchFamily="2" charset="2"/>
              <a:buChar char="q"/>
              <a:defRPr/>
            </a:pPr>
            <a:r>
              <a:rPr lang="es-ES" sz="2000" b="1" dirty="0"/>
              <a:t>Ejemplo – Solución No Acotada:</a:t>
            </a:r>
          </a:p>
          <a:p>
            <a:pPr marL="0" indent="0" algn="just">
              <a:spcBef>
                <a:spcPts val="580"/>
              </a:spcBef>
              <a:buNone/>
              <a:defRPr/>
            </a:pPr>
            <a:r>
              <a:rPr lang="es-ES" sz="2000" dirty="0"/>
              <a:t>Maximizar					</a:t>
            </a:r>
          </a:p>
          <a:p>
            <a:pPr marL="0" indent="0" algn="just">
              <a:spcBef>
                <a:spcPts val="580"/>
              </a:spcBef>
              <a:buNone/>
              <a:defRPr/>
            </a:pPr>
            <a:r>
              <a:rPr lang="es-ES" sz="2000" dirty="0"/>
              <a:t>				</a:t>
            </a:r>
          </a:p>
          <a:p>
            <a:pPr marL="0" indent="0" algn="just">
              <a:spcBef>
                <a:spcPts val="580"/>
              </a:spcBef>
              <a:buNone/>
              <a:defRPr/>
            </a:pPr>
            <a:r>
              <a:rPr lang="es-ES" sz="2000" dirty="0"/>
              <a:t>Sometido a</a:t>
            </a:r>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r>
              <a:rPr lang="es-ES" sz="2000" dirty="0"/>
              <a:t>tiene solución no acotada</a:t>
            </a:r>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ctr">
              <a:spcBef>
                <a:spcPts val="580"/>
              </a:spcBef>
              <a:buNone/>
              <a:defRPr/>
            </a:pPr>
            <a:endParaRPr lang="es-ES" sz="1600" dirty="0"/>
          </a:p>
          <a:p>
            <a:pPr marL="0" indent="0" algn="ctr">
              <a:spcBef>
                <a:spcPts val="580"/>
              </a:spcBef>
              <a:buNone/>
              <a:defRPr/>
            </a:pPr>
            <a:endParaRPr lang="es-ES" sz="1600" dirty="0"/>
          </a:p>
          <a:p>
            <a:pPr marL="0" indent="0" algn="ctr">
              <a:spcBef>
                <a:spcPts val="580"/>
              </a:spcBef>
              <a:buNone/>
              <a:defRPr/>
            </a:pPr>
            <a:r>
              <a:rPr lang="es-ES" sz="1600" b="1" dirty="0"/>
              <a:t>Figura 7.</a:t>
            </a:r>
            <a:r>
              <a:rPr lang="es-ES" sz="1600" dirty="0"/>
              <a:t> Ejemplo No Acotada.</a:t>
            </a:r>
          </a:p>
          <a:p>
            <a:pPr marL="0" indent="0" algn="just">
              <a:spcBef>
                <a:spcPts val="580"/>
              </a:spcBef>
              <a:buNone/>
              <a:defRPr/>
            </a:pPr>
            <a:endParaRPr lang="es-ES" sz="2000" dirty="0"/>
          </a:p>
        </p:txBody>
      </p:sp>
      <p:graphicFrame>
        <p:nvGraphicFramePr>
          <p:cNvPr id="32770" name="Object 2">
            <a:extLst>
              <a:ext uri="{FF2B5EF4-FFF2-40B4-BE49-F238E27FC236}">
                <a16:creationId xmlns:a16="http://schemas.microsoft.com/office/drawing/2014/main" id="{87B9BA6D-C084-634B-AC8F-332A140F0516}"/>
              </a:ext>
            </a:extLst>
          </p:cNvPr>
          <p:cNvGraphicFramePr>
            <a:graphicFrameLocks noChangeAspect="1"/>
          </p:cNvGraphicFramePr>
          <p:nvPr/>
        </p:nvGraphicFramePr>
        <p:xfrm>
          <a:off x="5594351" y="762001"/>
          <a:ext cx="1003300" cy="266700"/>
        </p:xfrm>
        <a:graphic>
          <a:graphicData uri="http://schemas.openxmlformats.org/presentationml/2006/ole">
            <mc:AlternateContent xmlns:mc="http://schemas.openxmlformats.org/markup-compatibility/2006">
              <mc:Choice xmlns:v="urn:schemas-microsoft-com:vml" Requires="v">
                <p:oleObj name="Ecuación" r:id="rId2" imgW="23114000" imgH="6146800" progId="Equation.3">
                  <p:embed/>
                </p:oleObj>
              </mc:Choice>
              <mc:Fallback>
                <p:oleObj name="Ecuación" r:id="rId2" imgW="23114000" imgH="6146800" progId="Equation.3">
                  <p:embed/>
                  <p:pic>
                    <p:nvPicPr>
                      <p:cNvPr id="32770" name="Object 2">
                        <a:extLst>
                          <a:ext uri="{FF2B5EF4-FFF2-40B4-BE49-F238E27FC236}">
                            <a16:creationId xmlns:a16="http://schemas.microsoft.com/office/drawing/2014/main" id="{87B9BA6D-C084-634B-AC8F-332A140F0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351" y="762001"/>
                        <a:ext cx="1003300" cy="266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3">
            <a:extLst>
              <a:ext uri="{FF2B5EF4-FFF2-40B4-BE49-F238E27FC236}">
                <a16:creationId xmlns:a16="http://schemas.microsoft.com/office/drawing/2014/main" id="{997EB182-4947-8843-BD4E-3C112A08EAB8}"/>
              </a:ext>
            </a:extLst>
          </p:cNvPr>
          <p:cNvGraphicFramePr>
            <a:graphicFrameLocks noChangeAspect="1"/>
          </p:cNvGraphicFramePr>
          <p:nvPr/>
        </p:nvGraphicFramePr>
        <p:xfrm>
          <a:off x="5219700" y="1295400"/>
          <a:ext cx="1752600" cy="1193800"/>
        </p:xfrm>
        <a:graphic>
          <a:graphicData uri="http://schemas.openxmlformats.org/presentationml/2006/ole">
            <mc:AlternateContent xmlns:mc="http://schemas.openxmlformats.org/markup-compatibility/2006">
              <mc:Choice xmlns:v="urn:schemas-microsoft-com:vml" Requires="v">
                <p:oleObj name="Ecuación" r:id="rId4" imgW="40373300" imgH="27495500" progId="Equation.3">
                  <p:embed/>
                </p:oleObj>
              </mc:Choice>
              <mc:Fallback>
                <p:oleObj name="Ecuación" r:id="rId4" imgW="40373300" imgH="27495500" progId="Equation.3">
                  <p:embed/>
                  <p:pic>
                    <p:nvPicPr>
                      <p:cNvPr id="32771" name="Object 3">
                        <a:extLst>
                          <a:ext uri="{FF2B5EF4-FFF2-40B4-BE49-F238E27FC236}">
                            <a16:creationId xmlns:a16="http://schemas.microsoft.com/office/drawing/2014/main" id="{997EB182-4947-8843-BD4E-3C112A08EA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9700" y="1295400"/>
                        <a:ext cx="1752600" cy="11938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0420" name="Picture 4">
            <a:extLst>
              <a:ext uri="{FF2B5EF4-FFF2-40B4-BE49-F238E27FC236}">
                <a16:creationId xmlns:a16="http://schemas.microsoft.com/office/drawing/2014/main" id="{6A56C62C-26C6-2748-8927-949FF2E1937D}"/>
              </a:ext>
            </a:extLst>
          </p:cNvPr>
          <p:cNvPicPr>
            <a:picLocks noChangeAspect="1" noChangeArrowheads="1"/>
          </p:cNvPicPr>
          <p:nvPr/>
        </p:nvPicPr>
        <p:blipFill>
          <a:blip r:embed="rId6"/>
          <a:srcRect/>
          <a:stretch>
            <a:fillRect/>
          </a:stretch>
        </p:blipFill>
        <p:spPr bwMode="auto">
          <a:xfrm>
            <a:off x="3810000" y="2954338"/>
            <a:ext cx="4419600" cy="3370263"/>
          </a:xfrm>
          <a:prstGeom prst="rect">
            <a:avLst/>
          </a:prstGeom>
          <a:ln>
            <a:solidFill>
              <a:schemeClr val="accent1"/>
            </a:solidFill>
          </a:ln>
          <a:effectLst>
            <a:outerShdw blurRad="190500" algn="tl" rotWithShape="0">
              <a:srgbClr val="000000">
                <a:alpha val="70000"/>
              </a:srgbClr>
            </a:outerShdw>
          </a:effectLst>
        </p:spPr>
      </p:pic>
      <mc:AlternateContent xmlns:mc="http://schemas.openxmlformats.org/markup-compatibility/2006">
        <mc:Choice xmlns:p14="http://schemas.microsoft.com/office/powerpoint/2010/main" Requires="p14">
          <p:contentPart p14:bwMode="auto" r:id="rId7">
            <p14:nvContentPartPr>
              <p14:cNvPr id="2" name="Entrada de lápiz 1">
                <a:extLst>
                  <a:ext uri="{FF2B5EF4-FFF2-40B4-BE49-F238E27FC236}">
                    <a16:creationId xmlns:a16="http://schemas.microsoft.com/office/drawing/2014/main" id="{1CABD068-E132-D5AF-70A5-94C34B03D176}"/>
                  </a:ext>
                </a:extLst>
              </p14:cNvPr>
              <p14:cNvContentPartPr/>
              <p14:nvPr/>
            </p14:nvContentPartPr>
            <p14:xfrm>
              <a:off x="3985979" y="3221788"/>
              <a:ext cx="4135680" cy="3155400"/>
            </p14:xfrm>
          </p:contentPart>
        </mc:Choice>
        <mc:Fallback>
          <p:pic>
            <p:nvPicPr>
              <p:cNvPr id="2" name="Entrada de lápiz 1">
                <a:extLst>
                  <a:ext uri="{FF2B5EF4-FFF2-40B4-BE49-F238E27FC236}">
                    <a16:creationId xmlns:a16="http://schemas.microsoft.com/office/drawing/2014/main" id="{1CABD068-E132-D5AF-70A5-94C34B03D176}"/>
                  </a:ext>
                </a:extLst>
              </p:cNvPr>
              <p:cNvPicPr/>
              <p:nvPr/>
            </p:nvPicPr>
            <p:blipFill>
              <a:blip r:embed="rId8"/>
              <a:stretch>
                <a:fillRect/>
              </a:stretch>
            </p:blipFill>
            <p:spPr>
              <a:xfrm>
                <a:off x="3976979" y="3212788"/>
                <a:ext cx="4153320" cy="317304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a:extLst>
              <a:ext uri="{FF2B5EF4-FFF2-40B4-BE49-F238E27FC236}">
                <a16:creationId xmlns:a16="http://schemas.microsoft.com/office/drawing/2014/main" id="{47178189-ED07-5D46-8512-0DDBF7388610}"/>
              </a:ext>
            </a:extLst>
          </p:cNvPr>
          <p:cNvSpPr>
            <a:spLocks noGrp="1"/>
          </p:cNvSpPr>
          <p:nvPr>
            <p:ph sz="quarter" idx="1"/>
          </p:nvPr>
        </p:nvSpPr>
        <p:spPr>
          <a:xfrm>
            <a:off x="2438400" y="304800"/>
            <a:ext cx="7772400" cy="6477000"/>
          </a:xfrm>
        </p:spPr>
        <p:txBody>
          <a:bodyPr>
            <a:normAutofit/>
          </a:bodyPr>
          <a:lstStyle/>
          <a:p>
            <a:pPr marL="184146" algn="just">
              <a:spcBef>
                <a:spcPts val="580"/>
              </a:spcBef>
              <a:buFont typeface="Wingdings" pitchFamily="2" charset="2"/>
              <a:buChar char="q"/>
              <a:defRPr/>
            </a:pPr>
            <a:r>
              <a:rPr lang="es-ES" sz="2000" b="1" dirty="0"/>
              <a:t>Ejemplo – Solución No Factible:</a:t>
            </a:r>
          </a:p>
          <a:p>
            <a:pPr marL="0" indent="0" algn="just">
              <a:spcBef>
                <a:spcPts val="580"/>
              </a:spcBef>
              <a:buNone/>
              <a:defRPr/>
            </a:pPr>
            <a:r>
              <a:rPr lang="es-ES" sz="2000" dirty="0"/>
              <a:t>Maximizar					</a:t>
            </a:r>
          </a:p>
          <a:p>
            <a:pPr marL="0" indent="0" algn="just">
              <a:spcBef>
                <a:spcPts val="580"/>
              </a:spcBef>
              <a:buNone/>
              <a:defRPr/>
            </a:pPr>
            <a:r>
              <a:rPr lang="es-ES" sz="2000" dirty="0"/>
              <a:t>				</a:t>
            </a:r>
          </a:p>
          <a:p>
            <a:pPr marL="0" indent="0" algn="just">
              <a:spcBef>
                <a:spcPts val="580"/>
              </a:spcBef>
              <a:buNone/>
              <a:defRPr/>
            </a:pPr>
            <a:r>
              <a:rPr lang="es-ES" sz="2000" dirty="0"/>
              <a:t>Sometido a</a:t>
            </a:r>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r>
              <a:rPr lang="es-ES" sz="2000" dirty="0"/>
              <a:t>No tiene solución factible porque la nueva restricción</a:t>
            </a:r>
          </a:p>
          <a:p>
            <a:pPr marL="0" indent="0" algn="just">
              <a:spcBef>
                <a:spcPts val="580"/>
              </a:spcBef>
              <a:buNone/>
              <a:defRPr/>
            </a:pPr>
            <a:endParaRPr lang="es-ES" sz="2000" dirty="0"/>
          </a:p>
          <a:p>
            <a:pPr marL="0" indent="0" algn="just">
              <a:spcBef>
                <a:spcPts val="580"/>
              </a:spcBef>
              <a:buNone/>
              <a:defRPr/>
            </a:pPr>
            <a:r>
              <a:rPr lang="es-ES" sz="2000" dirty="0"/>
              <a:t>no es compatible con las anteriores.</a:t>
            </a:r>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a:p>
            <a:pPr marL="0" indent="0" algn="just">
              <a:spcBef>
                <a:spcPts val="580"/>
              </a:spcBef>
              <a:buNone/>
              <a:defRPr/>
            </a:pPr>
            <a:endParaRPr lang="es-ES" sz="2000" dirty="0"/>
          </a:p>
        </p:txBody>
      </p:sp>
      <p:graphicFrame>
        <p:nvGraphicFramePr>
          <p:cNvPr id="33794" name="Object 2">
            <a:extLst>
              <a:ext uri="{FF2B5EF4-FFF2-40B4-BE49-F238E27FC236}">
                <a16:creationId xmlns:a16="http://schemas.microsoft.com/office/drawing/2014/main" id="{3F9D2AFA-4BF3-C04E-82B5-EE51AA988DE3}"/>
              </a:ext>
            </a:extLst>
          </p:cNvPr>
          <p:cNvGraphicFramePr>
            <a:graphicFrameLocks noChangeAspect="1"/>
          </p:cNvGraphicFramePr>
          <p:nvPr/>
        </p:nvGraphicFramePr>
        <p:xfrm>
          <a:off x="5594351" y="762001"/>
          <a:ext cx="1003300" cy="266700"/>
        </p:xfrm>
        <a:graphic>
          <a:graphicData uri="http://schemas.openxmlformats.org/presentationml/2006/ole">
            <mc:AlternateContent xmlns:mc="http://schemas.openxmlformats.org/markup-compatibility/2006">
              <mc:Choice xmlns:v="urn:schemas-microsoft-com:vml" Requires="v">
                <p:oleObj name="Ecuación" r:id="rId2" imgW="23114000" imgH="6146800" progId="Equation.3">
                  <p:embed/>
                </p:oleObj>
              </mc:Choice>
              <mc:Fallback>
                <p:oleObj name="Ecuación" r:id="rId2" imgW="23114000" imgH="6146800" progId="Equation.3">
                  <p:embed/>
                  <p:pic>
                    <p:nvPicPr>
                      <p:cNvPr id="33794" name="Object 2">
                        <a:extLst>
                          <a:ext uri="{FF2B5EF4-FFF2-40B4-BE49-F238E27FC236}">
                            <a16:creationId xmlns:a16="http://schemas.microsoft.com/office/drawing/2014/main" id="{3F9D2AFA-4BF3-C04E-82B5-EE51AA988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351" y="762001"/>
                        <a:ext cx="1003300" cy="266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3">
            <a:extLst>
              <a:ext uri="{FF2B5EF4-FFF2-40B4-BE49-F238E27FC236}">
                <a16:creationId xmlns:a16="http://schemas.microsoft.com/office/drawing/2014/main" id="{33A0E756-6654-964E-8EF3-23879CC0063A}"/>
              </a:ext>
            </a:extLst>
          </p:cNvPr>
          <p:cNvGraphicFramePr>
            <a:graphicFrameLocks noChangeAspect="1"/>
          </p:cNvGraphicFramePr>
          <p:nvPr/>
        </p:nvGraphicFramePr>
        <p:xfrm>
          <a:off x="5638801" y="4533901"/>
          <a:ext cx="876300" cy="266700"/>
        </p:xfrm>
        <a:graphic>
          <a:graphicData uri="http://schemas.openxmlformats.org/presentationml/2006/ole">
            <mc:AlternateContent xmlns:mc="http://schemas.openxmlformats.org/markup-compatibility/2006">
              <mc:Choice xmlns:v="urn:schemas-microsoft-com:vml" Requires="v">
                <p:oleObj name="Ecuación" r:id="rId4" imgW="20193000" imgH="6146800" progId="Equation.3">
                  <p:embed/>
                </p:oleObj>
              </mc:Choice>
              <mc:Fallback>
                <p:oleObj name="Ecuación" r:id="rId4" imgW="20193000" imgH="6146800" progId="Equation.3">
                  <p:embed/>
                  <p:pic>
                    <p:nvPicPr>
                      <p:cNvPr id="33795" name="Object 3">
                        <a:extLst>
                          <a:ext uri="{FF2B5EF4-FFF2-40B4-BE49-F238E27FC236}">
                            <a16:creationId xmlns:a16="http://schemas.microsoft.com/office/drawing/2014/main" id="{33A0E756-6654-964E-8EF3-23879CC006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1" y="4533901"/>
                        <a:ext cx="876300" cy="2667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4">
            <a:extLst>
              <a:ext uri="{FF2B5EF4-FFF2-40B4-BE49-F238E27FC236}">
                <a16:creationId xmlns:a16="http://schemas.microsoft.com/office/drawing/2014/main" id="{1BD02CC7-5C14-7C48-9971-0A9B3B3327A8}"/>
              </a:ext>
            </a:extLst>
          </p:cNvPr>
          <p:cNvGraphicFramePr>
            <a:graphicFrameLocks noChangeAspect="1"/>
          </p:cNvGraphicFramePr>
          <p:nvPr/>
        </p:nvGraphicFramePr>
        <p:xfrm>
          <a:off x="5181600" y="1524000"/>
          <a:ext cx="1752600" cy="2413000"/>
        </p:xfrm>
        <a:graphic>
          <a:graphicData uri="http://schemas.openxmlformats.org/presentationml/2006/ole">
            <mc:AlternateContent xmlns:mc="http://schemas.openxmlformats.org/markup-compatibility/2006">
              <mc:Choice xmlns:v="urn:schemas-microsoft-com:vml" Requires="v">
                <p:oleObj name="Ecuación" r:id="rId6" imgW="40373300" imgH="55587900" progId="Equation.3">
                  <p:embed/>
                </p:oleObj>
              </mc:Choice>
              <mc:Fallback>
                <p:oleObj name="Ecuación" r:id="rId6" imgW="40373300" imgH="55587900" progId="Equation.3">
                  <p:embed/>
                  <p:pic>
                    <p:nvPicPr>
                      <p:cNvPr id="33796" name="Object 4">
                        <a:extLst>
                          <a:ext uri="{FF2B5EF4-FFF2-40B4-BE49-F238E27FC236}">
                            <a16:creationId xmlns:a16="http://schemas.microsoft.com/office/drawing/2014/main" id="{1BD02CC7-5C14-7C48-9971-0A9B3B3327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1600" y="1524000"/>
                        <a:ext cx="1752600" cy="2413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s-CO"/>
              <a:t>PROBLEMAS DE MAXIMIZACIÓN</a:t>
            </a:r>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CO" dirty="0"/>
              <a:t>SOLUCIÓN ÚNICA</a:t>
            </a:r>
            <a:endParaRPr dirty="0"/>
          </a:p>
          <a:p>
            <a:pPr marL="685800" lvl="1" indent="-228600" algn="l" rtl="0">
              <a:lnSpc>
                <a:spcPct val="90000"/>
              </a:lnSpc>
              <a:spcBef>
                <a:spcPts val="500"/>
              </a:spcBef>
              <a:spcAft>
                <a:spcPts val="0"/>
              </a:spcAft>
              <a:buClr>
                <a:schemeClr val="dk1"/>
              </a:buClr>
              <a:buSzPts val="2400"/>
              <a:buChar char="•"/>
            </a:pPr>
            <a:r>
              <a:rPr lang="es-CO" dirty="0"/>
              <a:t>Un solo punto del área factible de solución, es la solución óptima del problema</a:t>
            </a:r>
            <a:endParaRPr dirty="0"/>
          </a:p>
          <a:p>
            <a:pPr marL="685800" lvl="1" indent="-228600" algn="l" rtl="0">
              <a:lnSpc>
                <a:spcPct val="90000"/>
              </a:lnSpc>
              <a:spcBef>
                <a:spcPts val="500"/>
              </a:spcBef>
              <a:spcAft>
                <a:spcPts val="0"/>
              </a:spcAft>
              <a:buClr>
                <a:schemeClr val="dk1"/>
              </a:buClr>
              <a:buSzPts val="2400"/>
              <a:buChar char="•"/>
            </a:pPr>
            <a:r>
              <a:rPr lang="es-CO" dirty="0"/>
              <a:t>Punto óptimo debe ser un vértice del área factible de solución</a:t>
            </a:r>
            <a:endParaRPr dirty="0"/>
          </a:p>
        </p:txBody>
      </p:sp>
      <p:sp>
        <p:nvSpPr>
          <p:cNvPr id="98" name="Google Shape;98;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05" name="Google Shape;105;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CO"/>
              <a:t>La compañía Sigma produce bibliotecas y escritorios para los cuales se ha establecido un precio de venta por unidad de $9.000 y $10.000 respectivamente. Para la producción de dichos artículos la compañía cuenta con una disponibilidad mensual de 700 metros de madera, 800 metros de tubo y 900 pliegos de papel de lija. ¿Qué cantidad de bibliotecas y escritorios se debe fabricar mensualmente si se sabe que una biblioteca consume 7 metros de madera, 10 metros de tubo y 6 pliegos de papel de lija; mientras que para producir un escritorio se requieren 10 metros de madera, 8 metros de tubo y 15 pliegos de papel de lija?</a:t>
            </a:r>
            <a:endParaRPr/>
          </a:p>
        </p:txBody>
      </p:sp>
      <p:sp>
        <p:nvSpPr>
          <p:cNvPr id="106" name="Google Shape;10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13" name="Google Shape;113;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18</a:t>
            </a:fld>
            <a:endParaRPr/>
          </a:p>
        </p:txBody>
      </p:sp>
      <p:pic>
        <p:nvPicPr>
          <p:cNvPr id="115" name="Google Shape;115;p4"/>
          <p:cNvPicPr preferRelativeResize="0">
            <a:picLocks noGrp="1"/>
          </p:cNvPicPr>
          <p:nvPr>
            <p:ph type="body" idx="1"/>
          </p:nvPr>
        </p:nvPicPr>
        <p:blipFill rotWithShape="1">
          <a:blip r:embed="rId3">
            <a:alphaModFix/>
          </a:blip>
          <a:srcRect/>
          <a:stretch/>
        </p:blipFill>
        <p:spPr>
          <a:xfrm>
            <a:off x="1270892" y="2083887"/>
            <a:ext cx="9650216" cy="31939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21" name="Google Shape;12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19</a:t>
            </a:fld>
            <a:endParaRPr/>
          </a:p>
        </p:txBody>
      </p:sp>
      <p:sp>
        <p:nvSpPr>
          <p:cNvPr id="123" name="Google Shape;12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s-CO" dirty="0"/>
              <a:t>Definición de variables</a:t>
            </a:r>
            <a:endParaRPr dirty="0"/>
          </a:p>
          <a:p>
            <a:pPr marL="228600" lvl="0" indent="-228600" algn="l" rtl="0">
              <a:lnSpc>
                <a:spcPct val="90000"/>
              </a:lnSpc>
              <a:spcBef>
                <a:spcPts val="1000"/>
              </a:spcBef>
              <a:spcAft>
                <a:spcPts val="0"/>
              </a:spcAft>
              <a:buClr>
                <a:schemeClr val="dk1"/>
              </a:buClr>
              <a:buSzPct val="100000"/>
              <a:buChar char="•"/>
            </a:pPr>
            <a:r>
              <a:rPr lang="es-CO" dirty="0"/>
              <a:t>X1 = Cantidad de bibliotecas a fabricar por mes</a:t>
            </a:r>
            <a:endParaRPr dirty="0"/>
          </a:p>
          <a:p>
            <a:pPr marL="228600" lvl="0" indent="-228600" algn="l" rtl="0">
              <a:lnSpc>
                <a:spcPct val="90000"/>
              </a:lnSpc>
              <a:spcBef>
                <a:spcPts val="1000"/>
              </a:spcBef>
              <a:spcAft>
                <a:spcPts val="0"/>
              </a:spcAft>
              <a:buClr>
                <a:schemeClr val="dk1"/>
              </a:buClr>
              <a:buSzPct val="100000"/>
              <a:buChar char="•"/>
            </a:pPr>
            <a:r>
              <a:rPr lang="es-CO" dirty="0"/>
              <a:t>X2 = Cantidad de escritorios a fabricar por mes</a:t>
            </a:r>
            <a:endParaRPr dirty="0"/>
          </a:p>
          <a:p>
            <a:pPr marL="0" lvl="0" indent="0" algn="l" rtl="0">
              <a:lnSpc>
                <a:spcPct val="90000"/>
              </a:lnSpc>
              <a:spcBef>
                <a:spcPts val="1000"/>
              </a:spcBef>
              <a:spcAft>
                <a:spcPts val="0"/>
              </a:spcAft>
              <a:buClr>
                <a:schemeClr val="dk1"/>
              </a:buClr>
              <a:buSzPct val="100000"/>
              <a:buNone/>
            </a:pPr>
            <a:r>
              <a:rPr lang="es-CO" dirty="0"/>
              <a:t>Planteamiento del modelo</a:t>
            </a:r>
            <a:endParaRPr dirty="0"/>
          </a:p>
          <a:p>
            <a:pPr marL="228600" lvl="0" indent="-228600" algn="l" rtl="0">
              <a:lnSpc>
                <a:spcPct val="90000"/>
              </a:lnSpc>
              <a:spcBef>
                <a:spcPts val="1000"/>
              </a:spcBef>
              <a:spcAft>
                <a:spcPts val="0"/>
              </a:spcAft>
              <a:buClr>
                <a:schemeClr val="dk1"/>
              </a:buClr>
              <a:buSzPct val="100000"/>
              <a:buChar char="•"/>
            </a:pPr>
            <a:r>
              <a:rPr lang="es-CO" dirty="0"/>
              <a:t>Max Z = 9000 X1 + 10000X2</a:t>
            </a:r>
            <a:endParaRPr dirty="0"/>
          </a:p>
          <a:p>
            <a:pPr marL="228600" lvl="0" indent="-228600" algn="l" rtl="0">
              <a:lnSpc>
                <a:spcPct val="90000"/>
              </a:lnSpc>
              <a:spcBef>
                <a:spcPts val="1000"/>
              </a:spcBef>
              <a:spcAft>
                <a:spcPts val="0"/>
              </a:spcAft>
              <a:buClr>
                <a:schemeClr val="dk1"/>
              </a:buClr>
              <a:buSzPct val="100000"/>
              <a:buChar char="•"/>
            </a:pPr>
            <a:r>
              <a:rPr lang="es-CO" dirty="0"/>
              <a:t>S.A.</a:t>
            </a:r>
            <a:endParaRPr dirty="0"/>
          </a:p>
          <a:p>
            <a:pPr marL="228600" lvl="0" indent="-228600" algn="l" rtl="0">
              <a:lnSpc>
                <a:spcPct val="90000"/>
              </a:lnSpc>
              <a:spcBef>
                <a:spcPts val="1000"/>
              </a:spcBef>
              <a:spcAft>
                <a:spcPts val="0"/>
              </a:spcAft>
              <a:buClr>
                <a:schemeClr val="dk1"/>
              </a:buClr>
              <a:buSzPct val="100000"/>
              <a:buChar char="•"/>
            </a:pPr>
            <a:r>
              <a:rPr lang="es-CO" dirty="0"/>
              <a:t>7 X1 + 10 X2 ≤ 700 metros de madera</a:t>
            </a:r>
            <a:endParaRPr dirty="0"/>
          </a:p>
          <a:p>
            <a:pPr marL="228600" lvl="0" indent="-228600" algn="l" rtl="0">
              <a:lnSpc>
                <a:spcPct val="90000"/>
              </a:lnSpc>
              <a:spcBef>
                <a:spcPts val="1000"/>
              </a:spcBef>
              <a:spcAft>
                <a:spcPts val="0"/>
              </a:spcAft>
              <a:buClr>
                <a:schemeClr val="dk1"/>
              </a:buClr>
              <a:buSzPct val="100000"/>
              <a:buChar char="•"/>
            </a:pPr>
            <a:r>
              <a:rPr lang="es-CO" dirty="0"/>
              <a:t>10 X1 + 8 X2 ≤ 800 metros de tubo.</a:t>
            </a:r>
            <a:endParaRPr dirty="0"/>
          </a:p>
          <a:p>
            <a:pPr marL="228600" lvl="0" indent="-228600" algn="l" rtl="0">
              <a:lnSpc>
                <a:spcPct val="90000"/>
              </a:lnSpc>
              <a:spcBef>
                <a:spcPts val="1000"/>
              </a:spcBef>
              <a:spcAft>
                <a:spcPts val="0"/>
              </a:spcAft>
              <a:buClr>
                <a:schemeClr val="dk1"/>
              </a:buClr>
              <a:buSzPct val="100000"/>
              <a:buChar char="•"/>
            </a:pPr>
            <a:r>
              <a:rPr lang="es-CO" dirty="0"/>
              <a:t>6 X1 + 15 X2 ≤ 900 pliegos de papel de lija.</a:t>
            </a:r>
            <a:endParaRPr dirty="0"/>
          </a:p>
          <a:p>
            <a:pPr marL="228600" lvl="0" indent="-228600" algn="l" rtl="0">
              <a:lnSpc>
                <a:spcPct val="90000"/>
              </a:lnSpc>
              <a:spcBef>
                <a:spcPts val="1000"/>
              </a:spcBef>
              <a:spcAft>
                <a:spcPts val="0"/>
              </a:spcAft>
              <a:buClr>
                <a:schemeClr val="dk1"/>
              </a:buClr>
              <a:buSzPct val="100000"/>
              <a:buChar char="•"/>
            </a:pPr>
            <a:r>
              <a:rPr lang="es-CO" dirty="0"/>
              <a:t>X1, X2 &gt; 0</a:t>
            </a:r>
            <a:endParaRPr dirty="0"/>
          </a:p>
        </p:txBody>
      </p:sp>
      <p:grpSp>
        <p:nvGrpSpPr>
          <p:cNvPr id="40" name="Grupo 39">
            <a:extLst>
              <a:ext uri="{FF2B5EF4-FFF2-40B4-BE49-F238E27FC236}">
                <a16:creationId xmlns:a16="http://schemas.microsoft.com/office/drawing/2014/main" id="{0E11512A-DAD4-63F5-52E6-D13ACF424EFB}"/>
              </a:ext>
            </a:extLst>
          </p:cNvPr>
          <p:cNvGrpSpPr/>
          <p:nvPr/>
        </p:nvGrpSpPr>
        <p:grpSpPr>
          <a:xfrm>
            <a:off x="1074659" y="2054668"/>
            <a:ext cx="10768680" cy="3618360"/>
            <a:chOff x="1074659" y="2054668"/>
            <a:chExt cx="10768680" cy="3618360"/>
          </a:xfrm>
        </p:grpSpPr>
        <mc:AlternateContent xmlns:mc="http://schemas.openxmlformats.org/markup-compatibility/2006">
          <mc:Choice xmlns:p14="http://schemas.microsoft.com/office/powerpoint/2010/main" Requires="p14">
            <p:contentPart p14:bwMode="auto" r:id="rId3">
              <p14:nvContentPartPr>
                <p14:cNvPr id="2" name="Entrada de lápiz 1">
                  <a:extLst>
                    <a:ext uri="{FF2B5EF4-FFF2-40B4-BE49-F238E27FC236}">
                      <a16:creationId xmlns:a16="http://schemas.microsoft.com/office/drawing/2014/main" id="{F7F9F5D8-CA24-7822-2433-F02D890751A0}"/>
                    </a:ext>
                  </a:extLst>
                </p14:cNvPr>
                <p14:cNvContentPartPr/>
                <p14:nvPr/>
              </p14:nvContentPartPr>
              <p14:xfrm>
                <a:off x="6686339" y="3158788"/>
                <a:ext cx="326520" cy="435600"/>
              </p14:xfrm>
            </p:contentPart>
          </mc:Choice>
          <mc:Fallback>
            <p:pic>
              <p:nvPicPr>
                <p:cNvPr id="2" name="Entrada de lápiz 1">
                  <a:extLst>
                    <a:ext uri="{FF2B5EF4-FFF2-40B4-BE49-F238E27FC236}">
                      <a16:creationId xmlns:a16="http://schemas.microsoft.com/office/drawing/2014/main" id="{F7F9F5D8-CA24-7822-2433-F02D890751A0}"/>
                    </a:ext>
                  </a:extLst>
                </p:cNvPr>
                <p:cNvPicPr/>
                <p:nvPr/>
              </p:nvPicPr>
              <p:blipFill>
                <a:blip r:embed="rId4"/>
                <a:stretch>
                  <a:fillRect/>
                </a:stretch>
              </p:blipFill>
              <p:spPr>
                <a:xfrm>
                  <a:off x="6677699" y="3149788"/>
                  <a:ext cx="34416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Entrada de lápiz 2">
                  <a:extLst>
                    <a:ext uri="{FF2B5EF4-FFF2-40B4-BE49-F238E27FC236}">
                      <a16:creationId xmlns:a16="http://schemas.microsoft.com/office/drawing/2014/main" id="{E72DDB09-7C3F-04D4-CDED-9BD3FD984704}"/>
                    </a:ext>
                  </a:extLst>
                </p14:cNvPr>
                <p14:cNvContentPartPr/>
                <p14:nvPr/>
              </p14:nvContentPartPr>
              <p14:xfrm>
                <a:off x="7052819" y="3478108"/>
                <a:ext cx="114120" cy="96840"/>
              </p14:xfrm>
            </p:contentPart>
          </mc:Choice>
          <mc:Fallback>
            <p:pic>
              <p:nvPicPr>
                <p:cNvPr id="3" name="Entrada de lápiz 2">
                  <a:extLst>
                    <a:ext uri="{FF2B5EF4-FFF2-40B4-BE49-F238E27FC236}">
                      <a16:creationId xmlns:a16="http://schemas.microsoft.com/office/drawing/2014/main" id="{E72DDB09-7C3F-04D4-CDED-9BD3FD984704}"/>
                    </a:ext>
                  </a:extLst>
                </p:cNvPr>
                <p:cNvPicPr/>
                <p:nvPr/>
              </p:nvPicPr>
              <p:blipFill>
                <a:blip r:embed="rId6"/>
                <a:stretch>
                  <a:fillRect/>
                </a:stretch>
              </p:blipFill>
              <p:spPr>
                <a:xfrm>
                  <a:off x="7044179" y="3469108"/>
                  <a:ext cx="1317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Entrada de lápiz 4">
                  <a:extLst>
                    <a:ext uri="{FF2B5EF4-FFF2-40B4-BE49-F238E27FC236}">
                      <a16:creationId xmlns:a16="http://schemas.microsoft.com/office/drawing/2014/main" id="{9B866CC0-81A8-3C92-7132-0DD59C41904E}"/>
                    </a:ext>
                  </a:extLst>
                </p14:cNvPr>
                <p14:cNvContentPartPr/>
                <p14:nvPr/>
              </p14:nvContentPartPr>
              <p14:xfrm>
                <a:off x="7313819" y="3191548"/>
                <a:ext cx="257400" cy="389880"/>
              </p14:xfrm>
            </p:contentPart>
          </mc:Choice>
          <mc:Fallback>
            <p:pic>
              <p:nvPicPr>
                <p:cNvPr id="5" name="Entrada de lápiz 4">
                  <a:extLst>
                    <a:ext uri="{FF2B5EF4-FFF2-40B4-BE49-F238E27FC236}">
                      <a16:creationId xmlns:a16="http://schemas.microsoft.com/office/drawing/2014/main" id="{9B866CC0-81A8-3C92-7132-0DD59C41904E}"/>
                    </a:ext>
                  </a:extLst>
                </p:cNvPr>
                <p:cNvPicPr/>
                <p:nvPr/>
              </p:nvPicPr>
              <p:blipFill>
                <a:blip r:embed="rId8"/>
                <a:stretch>
                  <a:fillRect/>
                </a:stretch>
              </p:blipFill>
              <p:spPr>
                <a:xfrm>
                  <a:off x="7304819" y="3182548"/>
                  <a:ext cx="2750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Entrada de lápiz 5">
                  <a:extLst>
                    <a:ext uri="{FF2B5EF4-FFF2-40B4-BE49-F238E27FC236}">
                      <a16:creationId xmlns:a16="http://schemas.microsoft.com/office/drawing/2014/main" id="{CE133176-1990-09B8-B277-232347E8987D}"/>
                    </a:ext>
                  </a:extLst>
                </p14:cNvPr>
                <p14:cNvContentPartPr/>
                <p14:nvPr/>
              </p14:nvContentPartPr>
              <p14:xfrm>
                <a:off x="7616579" y="3152668"/>
                <a:ext cx="225360" cy="318600"/>
              </p14:xfrm>
            </p:contentPart>
          </mc:Choice>
          <mc:Fallback>
            <p:pic>
              <p:nvPicPr>
                <p:cNvPr id="6" name="Entrada de lápiz 5">
                  <a:extLst>
                    <a:ext uri="{FF2B5EF4-FFF2-40B4-BE49-F238E27FC236}">
                      <a16:creationId xmlns:a16="http://schemas.microsoft.com/office/drawing/2014/main" id="{CE133176-1990-09B8-B277-232347E8987D}"/>
                    </a:ext>
                  </a:extLst>
                </p:cNvPr>
                <p:cNvPicPr/>
                <p:nvPr/>
              </p:nvPicPr>
              <p:blipFill>
                <a:blip r:embed="rId10"/>
                <a:stretch>
                  <a:fillRect/>
                </a:stretch>
              </p:blipFill>
              <p:spPr>
                <a:xfrm>
                  <a:off x="7607579" y="3144028"/>
                  <a:ext cx="24300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Entrada de lápiz 6">
                  <a:extLst>
                    <a:ext uri="{FF2B5EF4-FFF2-40B4-BE49-F238E27FC236}">
                      <a16:creationId xmlns:a16="http://schemas.microsoft.com/office/drawing/2014/main" id="{88C387F7-5924-9B29-2CB4-706A13995454}"/>
                    </a:ext>
                  </a:extLst>
                </p14:cNvPr>
                <p14:cNvContentPartPr/>
                <p14:nvPr/>
              </p14:nvContentPartPr>
              <p14:xfrm>
                <a:off x="7875059" y="3083908"/>
                <a:ext cx="10800" cy="524160"/>
              </p14:xfrm>
            </p:contentPart>
          </mc:Choice>
          <mc:Fallback>
            <p:pic>
              <p:nvPicPr>
                <p:cNvPr id="7" name="Entrada de lápiz 6">
                  <a:extLst>
                    <a:ext uri="{FF2B5EF4-FFF2-40B4-BE49-F238E27FC236}">
                      <a16:creationId xmlns:a16="http://schemas.microsoft.com/office/drawing/2014/main" id="{88C387F7-5924-9B29-2CB4-706A13995454}"/>
                    </a:ext>
                  </a:extLst>
                </p:cNvPr>
                <p:cNvPicPr/>
                <p:nvPr/>
              </p:nvPicPr>
              <p:blipFill>
                <a:blip r:embed="rId12"/>
                <a:stretch>
                  <a:fillRect/>
                </a:stretch>
              </p:blipFill>
              <p:spPr>
                <a:xfrm>
                  <a:off x="7866419" y="3074908"/>
                  <a:ext cx="2844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Entrada de lápiz 7">
                  <a:extLst>
                    <a:ext uri="{FF2B5EF4-FFF2-40B4-BE49-F238E27FC236}">
                      <a16:creationId xmlns:a16="http://schemas.microsoft.com/office/drawing/2014/main" id="{6DFF41A1-6A86-03BA-7CD7-F2BADCD9BBD7}"/>
                    </a:ext>
                  </a:extLst>
                </p14:cNvPr>
                <p14:cNvContentPartPr/>
                <p14:nvPr/>
              </p14:nvContentPartPr>
              <p14:xfrm>
                <a:off x="8133539" y="3319348"/>
                <a:ext cx="340560" cy="58320"/>
              </p14:xfrm>
            </p:contentPart>
          </mc:Choice>
          <mc:Fallback>
            <p:pic>
              <p:nvPicPr>
                <p:cNvPr id="8" name="Entrada de lápiz 7">
                  <a:extLst>
                    <a:ext uri="{FF2B5EF4-FFF2-40B4-BE49-F238E27FC236}">
                      <a16:creationId xmlns:a16="http://schemas.microsoft.com/office/drawing/2014/main" id="{6DFF41A1-6A86-03BA-7CD7-F2BADCD9BBD7}"/>
                    </a:ext>
                  </a:extLst>
                </p:cNvPr>
                <p:cNvPicPr/>
                <p:nvPr/>
              </p:nvPicPr>
              <p:blipFill>
                <a:blip r:embed="rId14"/>
                <a:stretch>
                  <a:fillRect/>
                </a:stretch>
              </p:blipFill>
              <p:spPr>
                <a:xfrm>
                  <a:off x="8124539" y="3310708"/>
                  <a:ext cx="35820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Entrada de lápiz 8">
                  <a:extLst>
                    <a:ext uri="{FF2B5EF4-FFF2-40B4-BE49-F238E27FC236}">
                      <a16:creationId xmlns:a16="http://schemas.microsoft.com/office/drawing/2014/main" id="{8F084881-5360-62F2-2D52-8C0F7AEC1C43}"/>
                    </a:ext>
                  </a:extLst>
                </p14:cNvPr>
                <p14:cNvContentPartPr/>
                <p14:nvPr/>
              </p14:nvContentPartPr>
              <p14:xfrm>
                <a:off x="8298779" y="3046468"/>
                <a:ext cx="68760" cy="563040"/>
              </p14:xfrm>
            </p:contentPart>
          </mc:Choice>
          <mc:Fallback>
            <p:pic>
              <p:nvPicPr>
                <p:cNvPr id="9" name="Entrada de lápiz 8">
                  <a:extLst>
                    <a:ext uri="{FF2B5EF4-FFF2-40B4-BE49-F238E27FC236}">
                      <a16:creationId xmlns:a16="http://schemas.microsoft.com/office/drawing/2014/main" id="{8F084881-5360-62F2-2D52-8C0F7AEC1C43}"/>
                    </a:ext>
                  </a:extLst>
                </p:cNvPr>
                <p:cNvPicPr/>
                <p:nvPr/>
              </p:nvPicPr>
              <p:blipFill>
                <a:blip r:embed="rId16"/>
                <a:stretch>
                  <a:fillRect/>
                </a:stretch>
              </p:blipFill>
              <p:spPr>
                <a:xfrm>
                  <a:off x="8289779" y="3037828"/>
                  <a:ext cx="8640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Entrada de lápiz 10">
                  <a:extLst>
                    <a:ext uri="{FF2B5EF4-FFF2-40B4-BE49-F238E27FC236}">
                      <a16:creationId xmlns:a16="http://schemas.microsoft.com/office/drawing/2014/main" id="{F6104BBE-4E5D-3E48-D28A-45AF16ECD945}"/>
                    </a:ext>
                  </a:extLst>
                </p14:cNvPr>
                <p14:cNvContentPartPr/>
                <p14:nvPr/>
              </p14:nvContentPartPr>
              <p14:xfrm>
                <a:off x="8638979" y="3101908"/>
                <a:ext cx="60480" cy="371520"/>
              </p14:xfrm>
            </p:contentPart>
          </mc:Choice>
          <mc:Fallback>
            <p:pic>
              <p:nvPicPr>
                <p:cNvPr id="11" name="Entrada de lápiz 10">
                  <a:extLst>
                    <a:ext uri="{FF2B5EF4-FFF2-40B4-BE49-F238E27FC236}">
                      <a16:creationId xmlns:a16="http://schemas.microsoft.com/office/drawing/2014/main" id="{F6104BBE-4E5D-3E48-D28A-45AF16ECD945}"/>
                    </a:ext>
                  </a:extLst>
                </p:cNvPr>
                <p:cNvPicPr/>
                <p:nvPr/>
              </p:nvPicPr>
              <p:blipFill>
                <a:blip r:embed="rId18"/>
                <a:stretch>
                  <a:fillRect/>
                </a:stretch>
              </p:blipFill>
              <p:spPr>
                <a:xfrm>
                  <a:off x="8629979" y="3092908"/>
                  <a:ext cx="7812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Entrada de lápiz 11">
                  <a:extLst>
                    <a:ext uri="{FF2B5EF4-FFF2-40B4-BE49-F238E27FC236}">
                      <a16:creationId xmlns:a16="http://schemas.microsoft.com/office/drawing/2014/main" id="{39855A95-0A4E-99E8-D5D2-DFE4CB3741FC}"/>
                    </a:ext>
                  </a:extLst>
                </p14:cNvPr>
                <p14:cNvContentPartPr/>
                <p14:nvPr/>
              </p14:nvContentPartPr>
              <p14:xfrm>
                <a:off x="8744459" y="3029548"/>
                <a:ext cx="327960" cy="393120"/>
              </p14:xfrm>
            </p:contentPart>
          </mc:Choice>
          <mc:Fallback>
            <p:pic>
              <p:nvPicPr>
                <p:cNvPr id="12" name="Entrada de lápiz 11">
                  <a:extLst>
                    <a:ext uri="{FF2B5EF4-FFF2-40B4-BE49-F238E27FC236}">
                      <a16:creationId xmlns:a16="http://schemas.microsoft.com/office/drawing/2014/main" id="{39855A95-0A4E-99E8-D5D2-DFE4CB3741FC}"/>
                    </a:ext>
                  </a:extLst>
                </p:cNvPr>
                <p:cNvPicPr/>
                <p:nvPr/>
              </p:nvPicPr>
              <p:blipFill>
                <a:blip r:embed="rId20"/>
                <a:stretch>
                  <a:fillRect/>
                </a:stretch>
              </p:blipFill>
              <p:spPr>
                <a:xfrm>
                  <a:off x="8735459" y="3020908"/>
                  <a:ext cx="345600" cy="410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Entrada de lápiz 12">
                  <a:extLst>
                    <a:ext uri="{FF2B5EF4-FFF2-40B4-BE49-F238E27FC236}">
                      <a16:creationId xmlns:a16="http://schemas.microsoft.com/office/drawing/2014/main" id="{33078A5F-B427-39CE-600F-CEA95DF79C37}"/>
                    </a:ext>
                  </a:extLst>
                </p14:cNvPr>
                <p14:cNvContentPartPr/>
                <p14:nvPr/>
              </p14:nvContentPartPr>
              <p14:xfrm>
                <a:off x="9190139" y="2914708"/>
                <a:ext cx="356400" cy="522000"/>
              </p14:xfrm>
            </p:contentPart>
          </mc:Choice>
          <mc:Fallback>
            <p:pic>
              <p:nvPicPr>
                <p:cNvPr id="13" name="Entrada de lápiz 12">
                  <a:extLst>
                    <a:ext uri="{FF2B5EF4-FFF2-40B4-BE49-F238E27FC236}">
                      <a16:creationId xmlns:a16="http://schemas.microsoft.com/office/drawing/2014/main" id="{33078A5F-B427-39CE-600F-CEA95DF79C37}"/>
                    </a:ext>
                  </a:extLst>
                </p:cNvPr>
                <p:cNvPicPr/>
                <p:nvPr/>
              </p:nvPicPr>
              <p:blipFill>
                <a:blip r:embed="rId22"/>
                <a:stretch>
                  <a:fillRect/>
                </a:stretch>
              </p:blipFill>
              <p:spPr>
                <a:xfrm>
                  <a:off x="9181139" y="2906068"/>
                  <a:ext cx="37404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Entrada de lápiz 13">
                  <a:extLst>
                    <a:ext uri="{FF2B5EF4-FFF2-40B4-BE49-F238E27FC236}">
                      <a16:creationId xmlns:a16="http://schemas.microsoft.com/office/drawing/2014/main" id="{E42C3B75-F1DB-0237-C8AD-7A927B93A021}"/>
                    </a:ext>
                  </a:extLst>
                </p14:cNvPr>
                <p14:cNvContentPartPr/>
                <p14:nvPr/>
              </p14:nvContentPartPr>
              <p14:xfrm>
                <a:off x="9672899" y="2840908"/>
                <a:ext cx="230760" cy="415800"/>
              </p14:xfrm>
            </p:contentPart>
          </mc:Choice>
          <mc:Fallback>
            <p:pic>
              <p:nvPicPr>
                <p:cNvPr id="14" name="Entrada de lápiz 13">
                  <a:extLst>
                    <a:ext uri="{FF2B5EF4-FFF2-40B4-BE49-F238E27FC236}">
                      <a16:creationId xmlns:a16="http://schemas.microsoft.com/office/drawing/2014/main" id="{E42C3B75-F1DB-0237-C8AD-7A927B93A021}"/>
                    </a:ext>
                  </a:extLst>
                </p:cNvPr>
                <p:cNvPicPr/>
                <p:nvPr/>
              </p:nvPicPr>
              <p:blipFill>
                <a:blip r:embed="rId24"/>
                <a:stretch>
                  <a:fillRect/>
                </a:stretch>
              </p:blipFill>
              <p:spPr>
                <a:xfrm>
                  <a:off x="9664259" y="2832268"/>
                  <a:ext cx="248400" cy="433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Entrada de lápiz 14">
                  <a:extLst>
                    <a:ext uri="{FF2B5EF4-FFF2-40B4-BE49-F238E27FC236}">
                      <a16:creationId xmlns:a16="http://schemas.microsoft.com/office/drawing/2014/main" id="{6453EFB0-E2B2-02A3-805D-3E3B0A4A15D1}"/>
                    </a:ext>
                  </a:extLst>
                </p14:cNvPr>
                <p14:cNvContentPartPr/>
                <p14:nvPr/>
              </p14:nvContentPartPr>
              <p14:xfrm>
                <a:off x="9043979" y="3306388"/>
                <a:ext cx="177480" cy="136800"/>
              </p14:xfrm>
            </p:contentPart>
          </mc:Choice>
          <mc:Fallback>
            <p:pic>
              <p:nvPicPr>
                <p:cNvPr id="15" name="Entrada de lápiz 14">
                  <a:extLst>
                    <a:ext uri="{FF2B5EF4-FFF2-40B4-BE49-F238E27FC236}">
                      <a16:creationId xmlns:a16="http://schemas.microsoft.com/office/drawing/2014/main" id="{6453EFB0-E2B2-02A3-805D-3E3B0A4A15D1}"/>
                    </a:ext>
                  </a:extLst>
                </p:cNvPr>
                <p:cNvPicPr/>
                <p:nvPr/>
              </p:nvPicPr>
              <p:blipFill>
                <a:blip r:embed="rId26"/>
                <a:stretch>
                  <a:fillRect/>
                </a:stretch>
              </p:blipFill>
              <p:spPr>
                <a:xfrm>
                  <a:off x="9035339" y="3297388"/>
                  <a:ext cx="1951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Entrada de lápiz 16">
                  <a:extLst>
                    <a:ext uri="{FF2B5EF4-FFF2-40B4-BE49-F238E27FC236}">
                      <a16:creationId xmlns:a16="http://schemas.microsoft.com/office/drawing/2014/main" id="{762E6BE8-92BD-70BB-431F-DE2B47A3C558}"/>
                    </a:ext>
                  </a:extLst>
                </p14:cNvPr>
                <p14:cNvContentPartPr/>
                <p14:nvPr/>
              </p14:nvContentPartPr>
              <p14:xfrm>
                <a:off x="10059179" y="3063388"/>
                <a:ext cx="190080" cy="15120"/>
              </p14:xfrm>
            </p:contentPart>
          </mc:Choice>
          <mc:Fallback>
            <p:pic>
              <p:nvPicPr>
                <p:cNvPr id="17" name="Entrada de lápiz 16">
                  <a:extLst>
                    <a:ext uri="{FF2B5EF4-FFF2-40B4-BE49-F238E27FC236}">
                      <a16:creationId xmlns:a16="http://schemas.microsoft.com/office/drawing/2014/main" id="{762E6BE8-92BD-70BB-431F-DE2B47A3C558}"/>
                    </a:ext>
                  </a:extLst>
                </p:cNvPr>
                <p:cNvPicPr/>
                <p:nvPr/>
              </p:nvPicPr>
              <p:blipFill>
                <a:blip r:embed="rId28"/>
                <a:stretch>
                  <a:fillRect/>
                </a:stretch>
              </p:blipFill>
              <p:spPr>
                <a:xfrm>
                  <a:off x="10050179" y="3054748"/>
                  <a:ext cx="2077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8" name="Entrada de lápiz 17">
                  <a:extLst>
                    <a:ext uri="{FF2B5EF4-FFF2-40B4-BE49-F238E27FC236}">
                      <a16:creationId xmlns:a16="http://schemas.microsoft.com/office/drawing/2014/main" id="{6BCEF5DD-82AA-5C92-9589-D04A354ED610}"/>
                    </a:ext>
                  </a:extLst>
                </p14:cNvPr>
                <p14:cNvContentPartPr/>
                <p14:nvPr/>
              </p14:nvContentPartPr>
              <p14:xfrm>
                <a:off x="10200659" y="3268588"/>
                <a:ext cx="61200" cy="46800"/>
              </p14:xfrm>
            </p:contentPart>
          </mc:Choice>
          <mc:Fallback>
            <p:pic>
              <p:nvPicPr>
                <p:cNvPr id="18" name="Entrada de lápiz 17">
                  <a:extLst>
                    <a:ext uri="{FF2B5EF4-FFF2-40B4-BE49-F238E27FC236}">
                      <a16:creationId xmlns:a16="http://schemas.microsoft.com/office/drawing/2014/main" id="{6BCEF5DD-82AA-5C92-9589-D04A354ED610}"/>
                    </a:ext>
                  </a:extLst>
                </p:cNvPr>
                <p:cNvPicPr/>
                <p:nvPr/>
              </p:nvPicPr>
              <p:blipFill>
                <a:blip r:embed="rId30"/>
                <a:stretch>
                  <a:fillRect/>
                </a:stretch>
              </p:blipFill>
              <p:spPr>
                <a:xfrm>
                  <a:off x="10192019" y="3259948"/>
                  <a:ext cx="78840" cy="64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Entrada de lápiz 19">
                  <a:extLst>
                    <a:ext uri="{FF2B5EF4-FFF2-40B4-BE49-F238E27FC236}">
                      <a16:creationId xmlns:a16="http://schemas.microsoft.com/office/drawing/2014/main" id="{564BF2E7-5D86-C81E-5052-77D4524F9695}"/>
                    </a:ext>
                  </a:extLst>
                </p14:cNvPr>
                <p14:cNvContentPartPr/>
                <p14:nvPr/>
              </p14:nvContentPartPr>
              <p14:xfrm>
                <a:off x="10671539" y="2634628"/>
                <a:ext cx="223920" cy="664560"/>
              </p14:xfrm>
            </p:contentPart>
          </mc:Choice>
          <mc:Fallback>
            <p:pic>
              <p:nvPicPr>
                <p:cNvPr id="20" name="Entrada de lápiz 19">
                  <a:extLst>
                    <a:ext uri="{FF2B5EF4-FFF2-40B4-BE49-F238E27FC236}">
                      <a16:creationId xmlns:a16="http://schemas.microsoft.com/office/drawing/2014/main" id="{564BF2E7-5D86-C81E-5052-77D4524F9695}"/>
                    </a:ext>
                  </a:extLst>
                </p:cNvPr>
                <p:cNvPicPr/>
                <p:nvPr/>
              </p:nvPicPr>
              <p:blipFill>
                <a:blip r:embed="rId32"/>
                <a:stretch>
                  <a:fillRect/>
                </a:stretch>
              </p:blipFill>
              <p:spPr>
                <a:xfrm>
                  <a:off x="10662899" y="2625628"/>
                  <a:ext cx="241560" cy="6822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Entrada de lápiz 20">
                  <a:extLst>
                    <a:ext uri="{FF2B5EF4-FFF2-40B4-BE49-F238E27FC236}">
                      <a16:creationId xmlns:a16="http://schemas.microsoft.com/office/drawing/2014/main" id="{7478AC8D-C996-880E-6ACE-B41692B9F240}"/>
                    </a:ext>
                  </a:extLst>
                </p14:cNvPr>
                <p14:cNvContentPartPr/>
                <p14:nvPr/>
              </p14:nvContentPartPr>
              <p14:xfrm>
                <a:off x="10948379" y="2668468"/>
                <a:ext cx="230400" cy="477360"/>
              </p14:xfrm>
            </p:contentPart>
          </mc:Choice>
          <mc:Fallback>
            <p:pic>
              <p:nvPicPr>
                <p:cNvPr id="21" name="Entrada de lápiz 20">
                  <a:extLst>
                    <a:ext uri="{FF2B5EF4-FFF2-40B4-BE49-F238E27FC236}">
                      <a16:creationId xmlns:a16="http://schemas.microsoft.com/office/drawing/2014/main" id="{7478AC8D-C996-880E-6ACE-B41692B9F240}"/>
                    </a:ext>
                  </a:extLst>
                </p:cNvPr>
                <p:cNvPicPr/>
                <p:nvPr/>
              </p:nvPicPr>
              <p:blipFill>
                <a:blip r:embed="rId34"/>
                <a:stretch>
                  <a:fillRect/>
                </a:stretch>
              </p:blipFill>
              <p:spPr>
                <a:xfrm>
                  <a:off x="10939379" y="2659468"/>
                  <a:ext cx="24804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Entrada de lápiz 21">
                  <a:extLst>
                    <a:ext uri="{FF2B5EF4-FFF2-40B4-BE49-F238E27FC236}">
                      <a16:creationId xmlns:a16="http://schemas.microsoft.com/office/drawing/2014/main" id="{80037310-E735-40A9-D20D-2F1439477609}"/>
                    </a:ext>
                  </a:extLst>
                </p14:cNvPr>
                <p14:cNvContentPartPr/>
                <p14:nvPr/>
              </p14:nvContentPartPr>
              <p14:xfrm>
                <a:off x="11230619" y="2466868"/>
                <a:ext cx="243720" cy="518400"/>
              </p14:xfrm>
            </p:contentPart>
          </mc:Choice>
          <mc:Fallback>
            <p:pic>
              <p:nvPicPr>
                <p:cNvPr id="22" name="Entrada de lápiz 21">
                  <a:extLst>
                    <a:ext uri="{FF2B5EF4-FFF2-40B4-BE49-F238E27FC236}">
                      <a16:creationId xmlns:a16="http://schemas.microsoft.com/office/drawing/2014/main" id="{80037310-E735-40A9-D20D-2F1439477609}"/>
                    </a:ext>
                  </a:extLst>
                </p:cNvPr>
                <p:cNvPicPr/>
                <p:nvPr/>
              </p:nvPicPr>
              <p:blipFill>
                <a:blip r:embed="rId36"/>
                <a:stretch>
                  <a:fillRect/>
                </a:stretch>
              </p:blipFill>
              <p:spPr>
                <a:xfrm>
                  <a:off x="11221619" y="2457868"/>
                  <a:ext cx="261360" cy="536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3" name="Entrada de lápiz 22">
                  <a:extLst>
                    <a:ext uri="{FF2B5EF4-FFF2-40B4-BE49-F238E27FC236}">
                      <a16:creationId xmlns:a16="http://schemas.microsoft.com/office/drawing/2014/main" id="{AAC579B8-FC4E-5CB0-50AB-63645705FD28}"/>
                    </a:ext>
                  </a:extLst>
                </p14:cNvPr>
                <p14:cNvContentPartPr/>
                <p14:nvPr/>
              </p14:nvContentPartPr>
              <p14:xfrm>
                <a:off x="11542739" y="2297668"/>
                <a:ext cx="77040" cy="1031760"/>
              </p14:xfrm>
            </p:contentPart>
          </mc:Choice>
          <mc:Fallback>
            <p:pic>
              <p:nvPicPr>
                <p:cNvPr id="23" name="Entrada de lápiz 22">
                  <a:extLst>
                    <a:ext uri="{FF2B5EF4-FFF2-40B4-BE49-F238E27FC236}">
                      <a16:creationId xmlns:a16="http://schemas.microsoft.com/office/drawing/2014/main" id="{AAC579B8-FC4E-5CB0-50AB-63645705FD28}"/>
                    </a:ext>
                  </a:extLst>
                </p:cNvPr>
                <p:cNvPicPr/>
                <p:nvPr/>
              </p:nvPicPr>
              <p:blipFill>
                <a:blip r:embed="rId38"/>
                <a:stretch>
                  <a:fillRect/>
                </a:stretch>
              </p:blipFill>
              <p:spPr>
                <a:xfrm>
                  <a:off x="11533739" y="2288668"/>
                  <a:ext cx="94680" cy="10494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Entrada de lápiz 24">
                  <a:extLst>
                    <a:ext uri="{FF2B5EF4-FFF2-40B4-BE49-F238E27FC236}">
                      <a16:creationId xmlns:a16="http://schemas.microsoft.com/office/drawing/2014/main" id="{B75BBC82-1C1C-51CD-A7BD-27340FF61541}"/>
                    </a:ext>
                  </a:extLst>
                </p14:cNvPr>
                <p14:cNvContentPartPr/>
                <p14:nvPr/>
              </p14:nvContentPartPr>
              <p14:xfrm>
                <a:off x="10160339" y="2054668"/>
                <a:ext cx="1683000" cy="1576800"/>
              </p14:xfrm>
            </p:contentPart>
          </mc:Choice>
          <mc:Fallback>
            <p:pic>
              <p:nvPicPr>
                <p:cNvPr id="25" name="Entrada de lápiz 24">
                  <a:extLst>
                    <a:ext uri="{FF2B5EF4-FFF2-40B4-BE49-F238E27FC236}">
                      <a16:creationId xmlns:a16="http://schemas.microsoft.com/office/drawing/2014/main" id="{B75BBC82-1C1C-51CD-A7BD-27340FF61541}"/>
                    </a:ext>
                  </a:extLst>
                </p:cNvPr>
                <p:cNvPicPr/>
                <p:nvPr/>
              </p:nvPicPr>
              <p:blipFill>
                <a:blip r:embed="rId40"/>
                <a:stretch>
                  <a:fillRect/>
                </a:stretch>
              </p:blipFill>
              <p:spPr>
                <a:xfrm>
                  <a:off x="10151699" y="2046028"/>
                  <a:ext cx="1700640" cy="15944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Entrada de lápiz 25">
                  <a:extLst>
                    <a:ext uri="{FF2B5EF4-FFF2-40B4-BE49-F238E27FC236}">
                      <a16:creationId xmlns:a16="http://schemas.microsoft.com/office/drawing/2014/main" id="{DC76D235-A481-D6E2-95C7-3BF8F947F5F0}"/>
                    </a:ext>
                  </a:extLst>
                </p14:cNvPr>
                <p14:cNvContentPartPr/>
                <p14:nvPr/>
              </p14:nvContentPartPr>
              <p14:xfrm>
                <a:off x="7130939" y="3495028"/>
                <a:ext cx="3968280" cy="1886400"/>
              </p14:xfrm>
            </p:contentPart>
          </mc:Choice>
          <mc:Fallback>
            <p:pic>
              <p:nvPicPr>
                <p:cNvPr id="26" name="Entrada de lápiz 25">
                  <a:extLst>
                    <a:ext uri="{FF2B5EF4-FFF2-40B4-BE49-F238E27FC236}">
                      <a16:creationId xmlns:a16="http://schemas.microsoft.com/office/drawing/2014/main" id="{DC76D235-A481-D6E2-95C7-3BF8F947F5F0}"/>
                    </a:ext>
                  </a:extLst>
                </p:cNvPr>
                <p:cNvPicPr/>
                <p:nvPr/>
              </p:nvPicPr>
              <p:blipFill>
                <a:blip r:embed="rId42"/>
                <a:stretch>
                  <a:fillRect/>
                </a:stretch>
              </p:blipFill>
              <p:spPr>
                <a:xfrm>
                  <a:off x="7122299" y="3486388"/>
                  <a:ext cx="3985920" cy="1904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Entrada de lápiz 26">
                  <a:extLst>
                    <a:ext uri="{FF2B5EF4-FFF2-40B4-BE49-F238E27FC236}">
                      <a16:creationId xmlns:a16="http://schemas.microsoft.com/office/drawing/2014/main" id="{F292615B-A8B0-2BA3-024F-752A7FCE43CD}"/>
                    </a:ext>
                  </a:extLst>
                </p14:cNvPr>
                <p14:cNvContentPartPr/>
                <p14:nvPr/>
              </p14:nvContentPartPr>
              <p14:xfrm>
                <a:off x="2890139" y="4927468"/>
                <a:ext cx="942480" cy="745560"/>
              </p14:xfrm>
            </p:contentPart>
          </mc:Choice>
          <mc:Fallback>
            <p:pic>
              <p:nvPicPr>
                <p:cNvPr id="27" name="Entrada de lápiz 26">
                  <a:extLst>
                    <a:ext uri="{FF2B5EF4-FFF2-40B4-BE49-F238E27FC236}">
                      <a16:creationId xmlns:a16="http://schemas.microsoft.com/office/drawing/2014/main" id="{F292615B-A8B0-2BA3-024F-752A7FCE43CD}"/>
                    </a:ext>
                  </a:extLst>
                </p:cNvPr>
                <p:cNvPicPr/>
                <p:nvPr/>
              </p:nvPicPr>
              <p:blipFill>
                <a:blip r:embed="rId44"/>
                <a:stretch>
                  <a:fillRect/>
                </a:stretch>
              </p:blipFill>
              <p:spPr>
                <a:xfrm>
                  <a:off x="2881499" y="4918828"/>
                  <a:ext cx="960120" cy="7632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9" name="Entrada de lápiz 28">
                  <a:extLst>
                    <a:ext uri="{FF2B5EF4-FFF2-40B4-BE49-F238E27FC236}">
                      <a16:creationId xmlns:a16="http://schemas.microsoft.com/office/drawing/2014/main" id="{4C513F89-B0E4-C932-6034-5ECC29F15578}"/>
                    </a:ext>
                  </a:extLst>
                </p14:cNvPr>
                <p14:cNvContentPartPr/>
                <p14:nvPr/>
              </p14:nvContentPartPr>
              <p14:xfrm>
                <a:off x="7735379" y="3675388"/>
                <a:ext cx="6840" cy="16920"/>
              </p14:xfrm>
            </p:contentPart>
          </mc:Choice>
          <mc:Fallback>
            <p:pic>
              <p:nvPicPr>
                <p:cNvPr id="29" name="Entrada de lápiz 28">
                  <a:extLst>
                    <a:ext uri="{FF2B5EF4-FFF2-40B4-BE49-F238E27FC236}">
                      <a16:creationId xmlns:a16="http://schemas.microsoft.com/office/drawing/2014/main" id="{4C513F89-B0E4-C932-6034-5ECC29F15578}"/>
                    </a:ext>
                  </a:extLst>
                </p:cNvPr>
                <p:cNvPicPr/>
                <p:nvPr/>
              </p:nvPicPr>
              <p:blipFill>
                <a:blip r:embed="rId46"/>
                <a:stretch>
                  <a:fillRect/>
                </a:stretch>
              </p:blipFill>
              <p:spPr>
                <a:xfrm>
                  <a:off x="7726379" y="3666748"/>
                  <a:ext cx="244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Entrada de lápiz 29">
                  <a:extLst>
                    <a:ext uri="{FF2B5EF4-FFF2-40B4-BE49-F238E27FC236}">
                      <a16:creationId xmlns:a16="http://schemas.microsoft.com/office/drawing/2014/main" id="{006DD153-15E1-7075-BEA7-0986BEFB1927}"/>
                    </a:ext>
                  </a:extLst>
                </p14:cNvPr>
                <p14:cNvContentPartPr/>
                <p14:nvPr/>
              </p14:nvContentPartPr>
              <p14:xfrm>
                <a:off x="1584059" y="3603028"/>
                <a:ext cx="6173640" cy="693000"/>
              </p14:xfrm>
            </p:contentPart>
          </mc:Choice>
          <mc:Fallback>
            <p:pic>
              <p:nvPicPr>
                <p:cNvPr id="30" name="Entrada de lápiz 29">
                  <a:extLst>
                    <a:ext uri="{FF2B5EF4-FFF2-40B4-BE49-F238E27FC236}">
                      <a16:creationId xmlns:a16="http://schemas.microsoft.com/office/drawing/2014/main" id="{006DD153-15E1-7075-BEA7-0986BEFB1927}"/>
                    </a:ext>
                  </a:extLst>
                </p:cNvPr>
                <p:cNvPicPr/>
                <p:nvPr/>
              </p:nvPicPr>
              <p:blipFill>
                <a:blip r:embed="rId48"/>
                <a:stretch>
                  <a:fillRect/>
                </a:stretch>
              </p:blipFill>
              <p:spPr>
                <a:xfrm>
                  <a:off x="1575059" y="3594028"/>
                  <a:ext cx="6191280" cy="7106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Entrada de lápiz 30">
                  <a:extLst>
                    <a:ext uri="{FF2B5EF4-FFF2-40B4-BE49-F238E27FC236}">
                      <a16:creationId xmlns:a16="http://schemas.microsoft.com/office/drawing/2014/main" id="{DB165ED4-D9E9-6457-358C-200159D2B50E}"/>
                    </a:ext>
                  </a:extLst>
                </p14:cNvPr>
                <p14:cNvContentPartPr/>
                <p14:nvPr/>
              </p14:nvContentPartPr>
              <p14:xfrm>
                <a:off x="2466419" y="3396028"/>
                <a:ext cx="7267680" cy="768240"/>
              </p14:xfrm>
            </p:contentPart>
          </mc:Choice>
          <mc:Fallback>
            <p:pic>
              <p:nvPicPr>
                <p:cNvPr id="31" name="Entrada de lápiz 30">
                  <a:extLst>
                    <a:ext uri="{FF2B5EF4-FFF2-40B4-BE49-F238E27FC236}">
                      <a16:creationId xmlns:a16="http://schemas.microsoft.com/office/drawing/2014/main" id="{DB165ED4-D9E9-6457-358C-200159D2B50E}"/>
                    </a:ext>
                  </a:extLst>
                </p:cNvPr>
                <p:cNvPicPr/>
                <p:nvPr/>
              </p:nvPicPr>
              <p:blipFill>
                <a:blip r:embed="rId50"/>
                <a:stretch>
                  <a:fillRect/>
                </a:stretch>
              </p:blipFill>
              <p:spPr>
                <a:xfrm>
                  <a:off x="2457779" y="3387388"/>
                  <a:ext cx="7285320" cy="7858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3" name="Entrada de lápiz 32">
                  <a:extLst>
                    <a:ext uri="{FF2B5EF4-FFF2-40B4-BE49-F238E27FC236}">
                      <a16:creationId xmlns:a16="http://schemas.microsoft.com/office/drawing/2014/main" id="{5B97B77A-8482-4D20-13FC-38679F8AD108}"/>
                    </a:ext>
                  </a:extLst>
                </p14:cNvPr>
                <p14:cNvContentPartPr/>
                <p14:nvPr/>
              </p14:nvContentPartPr>
              <p14:xfrm>
                <a:off x="1074659" y="4238788"/>
                <a:ext cx="479160" cy="645120"/>
              </p14:xfrm>
            </p:contentPart>
          </mc:Choice>
          <mc:Fallback>
            <p:pic>
              <p:nvPicPr>
                <p:cNvPr id="33" name="Entrada de lápiz 32">
                  <a:extLst>
                    <a:ext uri="{FF2B5EF4-FFF2-40B4-BE49-F238E27FC236}">
                      <a16:creationId xmlns:a16="http://schemas.microsoft.com/office/drawing/2014/main" id="{5B97B77A-8482-4D20-13FC-38679F8AD108}"/>
                    </a:ext>
                  </a:extLst>
                </p:cNvPr>
                <p:cNvPicPr/>
                <p:nvPr/>
              </p:nvPicPr>
              <p:blipFill>
                <a:blip r:embed="rId52"/>
                <a:stretch>
                  <a:fillRect/>
                </a:stretch>
              </p:blipFill>
              <p:spPr>
                <a:xfrm>
                  <a:off x="1065659" y="4229788"/>
                  <a:ext cx="49680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4" name="Entrada de lápiz 33">
                  <a:extLst>
                    <a:ext uri="{FF2B5EF4-FFF2-40B4-BE49-F238E27FC236}">
                      <a16:creationId xmlns:a16="http://schemas.microsoft.com/office/drawing/2014/main" id="{F6A54095-A6B4-4CA7-F3A2-469C08508106}"/>
                    </a:ext>
                  </a:extLst>
                </p14:cNvPr>
                <p14:cNvContentPartPr/>
                <p14:nvPr/>
              </p14:nvContentPartPr>
              <p14:xfrm>
                <a:off x="2444099" y="4183708"/>
                <a:ext cx="482040" cy="603000"/>
              </p14:xfrm>
            </p:contentPart>
          </mc:Choice>
          <mc:Fallback>
            <p:pic>
              <p:nvPicPr>
                <p:cNvPr id="34" name="Entrada de lápiz 33">
                  <a:extLst>
                    <a:ext uri="{FF2B5EF4-FFF2-40B4-BE49-F238E27FC236}">
                      <a16:creationId xmlns:a16="http://schemas.microsoft.com/office/drawing/2014/main" id="{F6A54095-A6B4-4CA7-F3A2-469C08508106}"/>
                    </a:ext>
                  </a:extLst>
                </p:cNvPr>
                <p:cNvPicPr/>
                <p:nvPr/>
              </p:nvPicPr>
              <p:blipFill>
                <a:blip r:embed="rId54"/>
                <a:stretch>
                  <a:fillRect/>
                </a:stretch>
              </p:blipFill>
              <p:spPr>
                <a:xfrm>
                  <a:off x="2435459" y="4175068"/>
                  <a:ext cx="499680" cy="6206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5" name="Entrada de lápiz 34">
                  <a:extLst>
                    <a:ext uri="{FF2B5EF4-FFF2-40B4-BE49-F238E27FC236}">
                      <a16:creationId xmlns:a16="http://schemas.microsoft.com/office/drawing/2014/main" id="{F2711C04-4FA4-1DA3-1121-7E656349B59B}"/>
                    </a:ext>
                  </a:extLst>
                </p14:cNvPr>
                <p14:cNvContentPartPr/>
                <p14:nvPr/>
              </p14:nvContentPartPr>
              <p14:xfrm>
                <a:off x="2966099" y="4014508"/>
                <a:ext cx="790560" cy="498600"/>
              </p14:xfrm>
            </p:contentPart>
          </mc:Choice>
          <mc:Fallback>
            <p:pic>
              <p:nvPicPr>
                <p:cNvPr id="35" name="Entrada de lápiz 34">
                  <a:extLst>
                    <a:ext uri="{FF2B5EF4-FFF2-40B4-BE49-F238E27FC236}">
                      <a16:creationId xmlns:a16="http://schemas.microsoft.com/office/drawing/2014/main" id="{F2711C04-4FA4-1DA3-1121-7E656349B59B}"/>
                    </a:ext>
                  </a:extLst>
                </p:cNvPr>
                <p:cNvPicPr/>
                <p:nvPr/>
              </p:nvPicPr>
              <p:blipFill>
                <a:blip r:embed="rId56"/>
                <a:stretch>
                  <a:fillRect/>
                </a:stretch>
              </p:blipFill>
              <p:spPr>
                <a:xfrm>
                  <a:off x="2957459" y="4005868"/>
                  <a:ext cx="80820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6" name="Entrada de lápiz 35">
                  <a:extLst>
                    <a:ext uri="{FF2B5EF4-FFF2-40B4-BE49-F238E27FC236}">
                      <a16:creationId xmlns:a16="http://schemas.microsoft.com/office/drawing/2014/main" id="{60590160-A7E5-DC30-DF32-AAF21F90B176}"/>
                    </a:ext>
                  </a:extLst>
                </p14:cNvPr>
                <p14:cNvContentPartPr/>
                <p14:nvPr/>
              </p14:nvContentPartPr>
              <p14:xfrm>
                <a:off x="3025859" y="4554148"/>
                <a:ext cx="678240" cy="519840"/>
              </p14:xfrm>
            </p:contentPart>
          </mc:Choice>
          <mc:Fallback>
            <p:pic>
              <p:nvPicPr>
                <p:cNvPr id="36" name="Entrada de lápiz 35">
                  <a:extLst>
                    <a:ext uri="{FF2B5EF4-FFF2-40B4-BE49-F238E27FC236}">
                      <a16:creationId xmlns:a16="http://schemas.microsoft.com/office/drawing/2014/main" id="{60590160-A7E5-DC30-DF32-AAF21F90B176}"/>
                    </a:ext>
                  </a:extLst>
                </p:cNvPr>
                <p:cNvPicPr/>
                <p:nvPr/>
              </p:nvPicPr>
              <p:blipFill>
                <a:blip r:embed="rId58"/>
                <a:stretch>
                  <a:fillRect/>
                </a:stretch>
              </p:blipFill>
              <p:spPr>
                <a:xfrm>
                  <a:off x="3017219" y="4545148"/>
                  <a:ext cx="695880" cy="5374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8" name="Entrada de lápiz 37">
                  <a:extLst>
                    <a:ext uri="{FF2B5EF4-FFF2-40B4-BE49-F238E27FC236}">
                      <a16:creationId xmlns:a16="http://schemas.microsoft.com/office/drawing/2014/main" id="{F22710FD-D609-DAAA-3C20-2C16BB9A022F}"/>
                    </a:ext>
                  </a:extLst>
                </p14:cNvPr>
                <p14:cNvContentPartPr/>
                <p14:nvPr/>
              </p14:nvContentPartPr>
              <p14:xfrm>
                <a:off x="7663379" y="2521948"/>
                <a:ext cx="401760" cy="436320"/>
              </p14:xfrm>
            </p:contentPart>
          </mc:Choice>
          <mc:Fallback>
            <p:pic>
              <p:nvPicPr>
                <p:cNvPr id="38" name="Entrada de lápiz 37">
                  <a:extLst>
                    <a:ext uri="{FF2B5EF4-FFF2-40B4-BE49-F238E27FC236}">
                      <a16:creationId xmlns:a16="http://schemas.microsoft.com/office/drawing/2014/main" id="{F22710FD-D609-DAAA-3C20-2C16BB9A022F}"/>
                    </a:ext>
                  </a:extLst>
                </p:cNvPr>
                <p:cNvPicPr/>
                <p:nvPr/>
              </p:nvPicPr>
              <p:blipFill>
                <a:blip r:embed="rId60"/>
                <a:stretch>
                  <a:fillRect/>
                </a:stretch>
              </p:blipFill>
              <p:spPr>
                <a:xfrm>
                  <a:off x="7654379" y="2513308"/>
                  <a:ext cx="41940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9" name="Entrada de lápiz 38">
                  <a:extLst>
                    <a:ext uri="{FF2B5EF4-FFF2-40B4-BE49-F238E27FC236}">
                      <a16:creationId xmlns:a16="http://schemas.microsoft.com/office/drawing/2014/main" id="{426F5BD1-49C5-7FA4-BEF7-14520068350D}"/>
                    </a:ext>
                  </a:extLst>
                </p14:cNvPr>
                <p14:cNvContentPartPr/>
                <p14:nvPr/>
              </p14:nvContentPartPr>
              <p14:xfrm>
                <a:off x="9359699" y="2187508"/>
                <a:ext cx="526320" cy="501480"/>
              </p14:xfrm>
            </p:contentPart>
          </mc:Choice>
          <mc:Fallback>
            <p:pic>
              <p:nvPicPr>
                <p:cNvPr id="39" name="Entrada de lápiz 38">
                  <a:extLst>
                    <a:ext uri="{FF2B5EF4-FFF2-40B4-BE49-F238E27FC236}">
                      <a16:creationId xmlns:a16="http://schemas.microsoft.com/office/drawing/2014/main" id="{426F5BD1-49C5-7FA4-BEF7-14520068350D}"/>
                    </a:ext>
                  </a:extLst>
                </p:cNvPr>
                <p:cNvPicPr/>
                <p:nvPr/>
              </p:nvPicPr>
              <p:blipFill>
                <a:blip r:embed="rId62"/>
                <a:stretch>
                  <a:fillRect/>
                </a:stretch>
              </p:blipFill>
              <p:spPr>
                <a:xfrm>
                  <a:off x="9351059" y="2178508"/>
                  <a:ext cx="543960" cy="519120"/>
                </a:xfrm>
                <a:prstGeom prst="rect">
                  <a:avLst/>
                </a:prstGeom>
              </p:spPr>
            </p:pic>
          </mc:Fallback>
        </mc:AlternateContent>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4">
            <a:extLst>
              <a:ext uri="{FF2B5EF4-FFF2-40B4-BE49-F238E27FC236}">
                <a16:creationId xmlns:a16="http://schemas.microsoft.com/office/drawing/2014/main" id="{3DAE37E8-7A91-4E04-954C-537C8118D828}"/>
              </a:ext>
            </a:extLst>
          </p:cNvPr>
          <p:cNvSpPr/>
          <p:nvPr/>
        </p:nvSpPr>
        <p:spPr bwMode="auto">
          <a:xfrm>
            <a:off x="1" y="1600200"/>
            <a:ext cx="4267200" cy="5243273"/>
          </a:xfrm>
          <a:prstGeom prst="rect">
            <a:avLst/>
          </a:prstGeom>
          <a:solidFill>
            <a:schemeClr val="accent4"/>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22237" y="577679"/>
            <a:ext cx="10363200" cy="748988"/>
          </a:xfrm>
          <a:prstGeom prst="rect">
            <a:avLst/>
          </a:prstGeom>
          <a:noFill/>
        </p:spPr>
        <p:txBody>
          <a:bodyPr wrap="square">
            <a:spAutoFit/>
          </a:bodyPr>
          <a:lstStyle/>
          <a:p>
            <a:r>
              <a:rPr lang="es-MX" sz="4267" dirty="0">
                <a:latin typeface="Ancizar Sans Black" panose="020B0A02040300000003" pitchFamily="34" charset="0"/>
              </a:rPr>
              <a:t>1.1 Introducción</a:t>
            </a:r>
          </a:p>
        </p:txBody>
      </p:sp>
      <p:sp>
        <p:nvSpPr>
          <p:cNvPr id="29" name="CuadroTexto 28">
            <a:extLst>
              <a:ext uri="{FF2B5EF4-FFF2-40B4-BE49-F238E27FC236}">
                <a16:creationId xmlns:a16="http://schemas.microsoft.com/office/drawing/2014/main" id="{EB7DF2A5-517E-4754-AA02-DE73CEE1C502}"/>
              </a:ext>
            </a:extLst>
          </p:cNvPr>
          <p:cNvSpPr txBox="1"/>
          <p:nvPr/>
        </p:nvSpPr>
        <p:spPr>
          <a:xfrm>
            <a:off x="4368800" y="468709"/>
            <a:ext cx="6400800" cy="1733488"/>
          </a:xfrm>
          <a:prstGeom prst="rect">
            <a:avLst/>
          </a:prstGeom>
          <a:noFill/>
        </p:spPr>
        <p:txBody>
          <a:bodyPr wrap="square">
            <a:spAutoFit/>
          </a:bodyPr>
          <a:lstStyle/>
          <a:p>
            <a:pPr algn="just"/>
            <a:r>
              <a:rPr lang="es-CO" sz="2133" dirty="0">
                <a:solidFill>
                  <a:srgbClr val="C00000"/>
                </a:solidFill>
              </a:rPr>
              <a:t>La solución gráfica incluye dos pasos:</a:t>
            </a:r>
          </a:p>
          <a:p>
            <a:pPr marL="380990" indent="-380990" algn="just">
              <a:buFont typeface="Arial" panose="020B0604020202020204" pitchFamily="34" charset="0"/>
              <a:buChar char="•"/>
            </a:pPr>
            <a:r>
              <a:rPr lang="es-CO" sz="2133" dirty="0"/>
              <a:t>1. Determinar el espacio de soluciones factibles.</a:t>
            </a:r>
          </a:p>
          <a:p>
            <a:pPr marL="380990" indent="-380990" algn="just">
              <a:buFont typeface="Arial" panose="020B0604020202020204" pitchFamily="34" charset="0"/>
              <a:buChar char="•"/>
            </a:pPr>
            <a:r>
              <a:rPr lang="es-CO" sz="2133" dirty="0"/>
              <a:t>2. Determinar la solución óptima de entre todos los puntos localizados en el espacio de soluciones.</a:t>
            </a:r>
          </a:p>
        </p:txBody>
      </p:sp>
      <p:sp>
        <p:nvSpPr>
          <p:cNvPr id="30" name="Rectangle 38">
            <a:extLst>
              <a:ext uri="{FF2B5EF4-FFF2-40B4-BE49-F238E27FC236}">
                <a16:creationId xmlns:a16="http://schemas.microsoft.com/office/drawing/2014/main" id="{0CC6C156-4D2B-4440-8561-A4034833EF99}"/>
              </a:ext>
            </a:extLst>
          </p:cNvPr>
          <p:cNvSpPr/>
          <p:nvPr/>
        </p:nvSpPr>
        <p:spPr>
          <a:xfrm>
            <a:off x="283931" y="2616342"/>
            <a:ext cx="3576869" cy="556252"/>
          </a:xfrm>
          <a:prstGeom prst="roundRect">
            <a:avLst/>
          </a:prstGeom>
          <a:ln w="28575">
            <a:noFill/>
          </a:ln>
        </p:spPr>
        <p:style>
          <a:lnRef idx="2">
            <a:schemeClr val="accent6"/>
          </a:lnRef>
          <a:fillRef idx="1">
            <a:schemeClr val="lt1"/>
          </a:fillRef>
          <a:effectRef idx="0">
            <a:schemeClr val="accent6"/>
          </a:effectRef>
          <a:fontRef idx="minor">
            <a:schemeClr val="dk1"/>
          </a:fontRef>
        </p:style>
        <p:txBody>
          <a:bodyPr wrap="square" anchor="ctr">
            <a:spAutoFit/>
          </a:bodyPr>
          <a:lstStyle/>
          <a:p>
            <a:pPr algn="ctr"/>
            <a:r>
              <a:rPr lang="es-CO" sz="2667" dirty="0">
                <a:solidFill>
                  <a:schemeClr val="accent5"/>
                </a:solidFill>
                <a:latin typeface="Ancizar Sans" panose="020B0602040300000003" pitchFamily="34" charset="0"/>
              </a:rPr>
              <a:t>MÉTODO GRAFICO</a:t>
            </a:r>
          </a:p>
        </p:txBody>
      </p:sp>
      <p:sp>
        <p:nvSpPr>
          <p:cNvPr id="31" name="Rectangle 38">
            <a:extLst>
              <a:ext uri="{FF2B5EF4-FFF2-40B4-BE49-F238E27FC236}">
                <a16:creationId xmlns:a16="http://schemas.microsoft.com/office/drawing/2014/main" id="{F7900D16-7DD4-4EAA-ACC0-37AA49AC07F4}"/>
              </a:ext>
            </a:extLst>
          </p:cNvPr>
          <p:cNvSpPr/>
          <p:nvPr/>
        </p:nvSpPr>
        <p:spPr>
          <a:xfrm>
            <a:off x="283930" y="4767553"/>
            <a:ext cx="3576871" cy="874140"/>
          </a:xfrm>
          <a:prstGeom prst="roundRect">
            <a:avLst/>
          </a:prstGeom>
          <a:ln w="28575">
            <a:noFill/>
          </a:ln>
        </p:spPr>
        <p:style>
          <a:lnRef idx="2">
            <a:schemeClr val="accent4"/>
          </a:lnRef>
          <a:fillRef idx="1">
            <a:schemeClr val="lt1"/>
          </a:fillRef>
          <a:effectRef idx="0">
            <a:schemeClr val="accent4"/>
          </a:effectRef>
          <a:fontRef idx="minor">
            <a:schemeClr val="dk1"/>
          </a:fontRef>
        </p:style>
        <p:txBody>
          <a:bodyPr wrap="square" anchor="ctr">
            <a:spAutoFit/>
          </a:bodyPr>
          <a:lstStyle/>
          <a:p>
            <a:pPr algn="ctr"/>
            <a:r>
              <a:rPr lang="es-ES" sz="2667" dirty="0">
                <a:solidFill>
                  <a:schemeClr val="accent2"/>
                </a:solidFill>
                <a:latin typeface="Ancizar Sans" panose="020B0602040300000003" pitchFamily="34" charset="0"/>
              </a:rPr>
              <a:t>¿</a:t>
            </a:r>
            <a:r>
              <a:rPr lang="es-ES" sz="1867" dirty="0">
                <a:solidFill>
                  <a:schemeClr val="accent2"/>
                </a:solidFill>
                <a:latin typeface="Ancizar Sans" panose="020B0602040300000003" pitchFamily="34" charset="0"/>
              </a:rPr>
              <a:t>Qué tipos de problemas puede manejar? CON 2 V.D.</a:t>
            </a:r>
            <a:endParaRPr lang="es-CO" sz="2667" dirty="0">
              <a:solidFill>
                <a:schemeClr val="accent2"/>
              </a:solidFill>
              <a:latin typeface="Ancizar Sans" panose="020B0602040300000003" pitchFamily="34" charset="0"/>
            </a:endParaRPr>
          </a:p>
        </p:txBody>
      </p:sp>
      <p:sp>
        <p:nvSpPr>
          <p:cNvPr id="10" name="CuadroTexto 9">
            <a:extLst>
              <a:ext uri="{FF2B5EF4-FFF2-40B4-BE49-F238E27FC236}">
                <a16:creationId xmlns:a16="http://schemas.microsoft.com/office/drawing/2014/main" id="{8808F853-BF59-AC4E-A65A-9C9C3BED49D3}"/>
              </a:ext>
            </a:extLst>
          </p:cNvPr>
          <p:cNvSpPr txBox="1"/>
          <p:nvPr/>
        </p:nvSpPr>
        <p:spPr>
          <a:xfrm>
            <a:off x="5283200" y="2209800"/>
            <a:ext cx="4267200" cy="666977"/>
          </a:xfrm>
          <a:prstGeom prst="rect">
            <a:avLst/>
          </a:prstGeom>
          <a:solidFill>
            <a:schemeClr val="accent6">
              <a:lumMod val="20000"/>
              <a:lumOff val="80000"/>
            </a:schemeClr>
          </a:solidFill>
        </p:spPr>
        <p:txBody>
          <a:bodyPr wrap="square">
            <a:spAutoFit/>
          </a:bodyPr>
          <a:lstStyle/>
          <a:p>
            <a:r>
              <a:rPr lang="es-CO" sz="1867" dirty="0"/>
              <a:t>Grafique todas las restricciones, incluidas las de no negatividad.</a:t>
            </a:r>
          </a:p>
        </p:txBody>
      </p:sp>
      <p:sp>
        <p:nvSpPr>
          <p:cNvPr id="11" name="CuadroTexto 10">
            <a:extLst>
              <a:ext uri="{FF2B5EF4-FFF2-40B4-BE49-F238E27FC236}">
                <a16:creationId xmlns:a16="http://schemas.microsoft.com/office/drawing/2014/main" id="{AC4B4842-27DB-C344-A43D-103746E14C0A}"/>
              </a:ext>
            </a:extLst>
          </p:cNvPr>
          <p:cNvSpPr txBox="1"/>
          <p:nvPr/>
        </p:nvSpPr>
        <p:spPr>
          <a:xfrm>
            <a:off x="5295901" y="2921000"/>
            <a:ext cx="4267200" cy="666977"/>
          </a:xfrm>
          <a:prstGeom prst="rect">
            <a:avLst/>
          </a:prstGeom>
          <a:solidFill>
            <a:srgbClr val="FFFF00"/>
          </a:solidFill>
        </p:spPr>
        <p:txBody>
          <a:bodyPr wrap="square">
            <a:spAutoFit/>
          </a:bodyPr>
          <a:lstStyle/>
          <a:p>
            <a:r>
              <a:rPr lang="es-CO" sz="1867" dirty="0"/>
              <a:t>El espacio de soluciones consta de una infinidad de puntos factibles</a:t>
            </a:r>
          </a:p>
        </p:txBody>
      </p:sp>
      <p:sp>
        <p:nvSpPr>
          <p:cNvPr id="12" name="CuadroTexto 11">
            <a:extLst>
              <a:ext uri="{FF2B5EF4-FFF2-40B4-BE49-F238E27FC236}">
                <a16:creationId xmlns:a16="http://schemas.microsoft.com/office/drawing/2014/main" id="{E80E8E07-B13D-C040-B742-0823A74CA98A}"/>
              </a:ext>
            </a:extLst>
          </p:cNvPr>
          <p:cNvSpPr txBox="1"/>
          <p:nvPr/>
        </p:nvSpPr>
        <p:spPr>
          <a:xfrm>
            <a:off x="5283201" y="3632200"/>
            <a:ext cx="4267201" cy="666977"/>
          </a:xfrm>
          <a:prstGeom prst="rect">
            <a:avLst/>
          </a:prstGeom>
          <a:solidFill>
            <a:schemeClr val="accent1">
              <a:lumMod val="20000"/>
              <a:lumOff val="80000"/>
            </a:schemeClr>
          </a:solidFill>
        </p:spPr>
        <p:txBody>
          <a:bodyPr wrap="square">
            <a:spAutoFit/>
          </a:bodyPr>
          <a:lstStyle/>
          <a:p>
            <a:r>
              <a:rPr lang="es-CO" sz="1867" dirty="0"/>
              <a:t>Identifique los puntos de esquina factibles del espacio de soluciones</a:t>
            </a:r>
          </a:p>
        </p:txBody>
      </p:sp>
      <p:sp>
        <p:nvSpPr>
          <p:cNvPr id="13" name="CuadroTexto 12">
            <a:extLst>
              <a:ext uri="{FF2B5EF4-FFF2-40B4-BE49-F238E27FC236}">
                <a16:creationId xmlns:a16="http://schemas.microsoft.com/office/drawing/2014/main" id="{B0A0A358-6F17-B748-B0C0-1B6FF6FB2875}"/>
              </a:ext>
            </a:extLst>
          </p:cNvPr>
          <p:cNvSpPr txBox="1"/>
          <p:nvPr/>
        </p:nvSpPr>
        <p:spPr>
          <a:xfrm>
            <a:off x="5283200" y="4343400"/>
            <a:ext cx="4279901" cy="954300"/>
          </a:xfrm>
          <a:prstGeom prst="rect">
            <a:avLst/>
          </a:prstGeom>
          <a:solidFill>
            <a:srgbClr val="FFC000"/>
          </a:solidFill>
        </p:spPr>
        <p:txBody>
          <a:bodyPr wrap="square">
            <a:spAutoFit/>
          </a:bodyPr>
          <a:lstStyle/>
          <a:p>
            <a:r>
              <a:rPr lang="es-CO" sz="1867" dirty="0"/>
              <a:t>Una cantidad finita de puntos de esquina da los candidatos para la solución óptima</a:t>
            </a:r>
          </a:p>
        </p:txBody>
      </p:sp>
      <p:sp>
        <p:nvSpPr>
          <p:cNvPr id="15" name="CuadroTexto 14">
            <a:extLst>
              <a:ext uri="{FF2B5EF4-FFF2-40B4-BE49-F238E27FC236}">
                <a16:creationId xmlns:a16="http://schemas.microsoft.com/office/drawing/2014/main" id="{0B6E00B0-8E0F-EF46-A241-835017C947B4}"/>
              </a:ext>
            </a:extLst>
          </p:cNvPr>
          <p:cNvSpPr txBox="1"/>
          <p:nvPr/>
        </p:nvSpPr>
        <p:spPr>
          <a:xfrm>
            <a:off x="5702299" y="5576173"/>
            <a:ext cx="4965701" cy="954300"/>
          </a:xfrm>
          <a:prstGeom prst="rect">
            <a:avLst/>
          </a:prstGeom>
          <a:solidFill>
            <a:schemeClr val="accent5">
              <a:lumMod val="60000"/>
              <a:lumOff val="40000"/>
            </a:schemeClr>
          </a:solidFill>
        </p:spPr>
        <p:txBody>
          <a:bodyPr wrap="square">
            <a:spAutoFit/>
          </a:bodyPr>
          <a:lstStyle/>
          <a:p>
            <a:r>
              <a:rPr lang="es-CO" sz="1867" dirty="0"/>
              <a:t>Use la </a:t>
            </a:r>
            <a:r>
              <a:rPr lang="es-CO" sz="1867" b="1" dirty="0">
                <a:solidFill>
                  <a:srgbClr val="FFFF00"/>
                </a:solidFill>
              </a:rPr>
              <a:t>función objetivo </a:t>
            </a:r>
            <a:r>
              <a:rPr lang="es-CO" sz="1867" dirty="0"/>
              <a:t>para determinar el punto de esquina óptimo de entre todos los candidatos</a:t>
            </a:r>
          </a:p>
        </p:txBody>
      </p:sp>
      <p:sp>
        <p:nvSpPr>
          <p:cNvPr id="2" name="Abrir llave 1">
            <a:extLst>
              <a:ext uri="{FF2B5EF4-FFF2-40B4-BE49-F238E27FC236}">
                <a16:creationId xmlns:a16="http://schemas.microsoft.com/office/drawing/2014/main" id="{3B9BB893-B50A-DD46-8BDC-504D59AA932D}"/>
              </a:ext>
            </a:extLst>
          </p:cNvPr>
          <p:cNvSpPr/>
          <p:nvPr/>
        </p:nvSpPr>
        <p:spPr>
          <a:xfrm>
            <a:off x="4804475" y="2108200"/>
            <a:ext cx="478725" cy="3048000"/>
          </a:xfrm>
          <a:prstGeom prst="leftBrace">
            <a:avLst/>
          </a:prstGeom>
          <a:ln w="38100"/>
        </p:spPr>
        <p:style>
          <a:lnRef idx="1">
            <a:schemeClr val="accent5"/>
          </a:lnRef>
          <a:fillRef idx="0">
            <a:schemeClr val="accent5"/>
          </a:fillRef>
          <a:effectRef idx="0">
            <a:schemeClr val="accent5"/>
          </a:effectRef>
          <a:fontRef idx="minor">
            <a:schemeClr val="tx1"/>
          </a:fontRef>
        </p:style>
        <p:txBody>
          <a:bodyPr rtlCol="0" anchor="ctr"/>
          <a:lstStyle/>
          <a:p>
            <a:pPr algn="ctr"/>
            <a:endParaRPr lang="es-CO" sz="1867"/>
          </a:p>
        </p:txBody>
      </p:sp>
      <p:sp>
        <p:nvSpPr>
          <p:cNvPr id="3" name="Abrir llave 2">
            <a:extLst>
              <a:ext uri="{FF2B5EF4-FFF2-40B4-BE49-F238E27FC236}">
                <a16:creationId xmlns:a16="http://schemas.microsoft.com/office/drawing/2014/main" id="{84C24A42-5D89-1C46-81AC-D00744EE85F3}"/>
              </a:ext>
            </a:extLst>
          </p:cNvPr>
          <p:cNvSpPr/>
          <p:nvPr/>
        </p:nvSpPr>
        <p:spPr>
          <a:xfrm>
            <a:off x="5600699" y="5461000"/>
            <a:ext cx="88901" cy="914400"/>
          </a:xfrm>
          <a:prstGeom prst="leftBrace">
            <a:avLst/>
          </a:prstGeom>
          <a:ln w="381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O" sz="1867"/>
          </a:p>
        </p:txBody>
      </p:sp>
    </p:spTree>
    <p:extLst>
      <p:ext uri="{BB962C8B-B14F-4D97-AF65-F5344CB8AC3E}">
        <p14:creationId xmlns:p14="http://schemas.microsoft.com/office/powerpoint/2010/main" val="1108556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29" grpId="0"/>
      <p:bldP spid="30" grpId="0" animBg="1"/>
      <p:bldP spid="31" grpId="0" animBg="1"/>
      <p:bldP spid="10" grpId="0" animBg="1"/>
      <p:bldP spid="11" grpId="0" animBg="1"/>
      <p:bldP spid="12" grpId="0" animBg="1"/>
      <p:bldP spid="13" grpId="0" animBg="1"/>
      <p:bldP spid="15"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2164B9CB-148B-7CA6-5A3B-14364B7ADF4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s-CO" smtClean="0"/>
              <a:t>20</a:t>
            </a:fld>
            <a:endParaRPr lang="es-CO"/>
          </a:p>
        </p:txBody>
      </p:sp>
      <p:sp>
        <p:nvSpPr>
          <p:cNvPr id="6" name="CuadroTexto 5">
            <a:extLst>
              <a:ext uri="{FF2B5EF4-FFF2-40B4-BE49-F238E27FC236}">
                <a16:creationId xmlns:a16="http://schemas.microsoft.com/office/drawing/2014/main" id="{E678880A-E50C-DD65-2A6F-D5A9DAE1F071}"/>
              </a:ext>
            </a:extLst>
          </p:cNvPr>
          <p:cNvSpPr txBox="1"/>
          <p:nvPr/>
        </p:nvSpPr>
        <p:spPr>
          <a:xfrm>
            <a:off x="1998921" y="312502"/>
            <a:ext cx="6096000" cy="608372"/>
          </a:xfrm>
          <a:prstGeom prst="rect">
            <a:avLst/>
          </a:prstGeom>
          <a:noFill/>
        </p:spPr>
        <p:txBody>
          <a:bodyPr wrap="square">
            <a:spAutoFit/>
          </a:bodyPr>
          <a:lstStyle/>
          <a:p>
            <a:pPr marL="228600" lvl="0" indent="-228600" algn="l" rtl="0">
              <a:lnSpc>
                <a:spcPct val="90000"/>
              </a:lnSpc>
              <a:spcBef>
                <a:spcPts val="1000"/>
              </a:spcBef>
              <a:spcAft>
                <a:spcPts val="0"/>
              </a:spcAft>
              <a:buClr>
                <a:schemeClr val="dk1"/>
              </a:buClr>
              <a:buSzPct val="100000"/>
              <a:buChar char="•"/>
            </a:pPr>
            <a:r>
              <a:rPr lang="es-CO" dirty="0"/>
              <a:t>7 X1 + 10 X2 ≤ 700 metros de madera</a:t>
            </a:r>
          </a:p>
          <a:p>
            <a:pPr marL="228600" lvl="0" indent="-228600" algn="l" rtl="0">
              <a:lnSpc>
                <a:spcPct val="90000"/>
              </a:lnSpc>
              <a:spcBef>
                <a:spcPts val="1000"/>
              </a:spcBef>
              <a:spcAft>
                <a:spcPts val="0"/>
              </a:spcAft>
              <a:buClr>
                <a:schemeClr val="dk1"/>
              </a:buClr>
              <a:buSzPct val="100000"/>
              <a:buChar char="•"/>
            </a:pPr>
            <a:r>
              <a:rPr lang="es-CO" dirty="0"/>
              <a:t>10 X1 + 8 X2 ≤ 800 metros de tubo.</a:t>
            </a:r>
          </a:p>
        </p:txBody>
      </p:sp>
      <mc:AlternateContent xmlns:mc="http://schemas.openxmlformats.org/markup-compatibility/2006">
        <mc:Choice xmlns:p14="http://schemas.microsoft.com/office/powerpoint/2010/main" Requires="p14">
          <p:contentPart p14:bwMode="auto" r:id="rId2">
            <p14:nvContentPartPr>
              <p14:cNvPr id="36" name="Entrada de lápiz 35">
                <a:extLst>
                  <a:ext uri="{FF2B5EF4-FFF2-40B4-BE49-F238E27FC236}">
                    <a16:creationId xmlns:a16="http://schemas.microsoft.com/office/drawing/2014/main" id="{7D76D46D-EC74-3E72-D8FB-6843BBCB2948}"/>
                  </a:ext>
                </a:extLst>
              </p14:cNvPr>
              <p14:cNvContentPartPr/>
              <p14:nvPr/>
            </p14:nvContentPartPr>
            <p14:xfrm>
              <a:off x="3242219" y="173668"/>
              <a:ext cx="321840" cy="918000"/>
            </p14:xfrm>
          </p:contentPart>
        </mc:Choice>
        <mc:Fallback>
          <p:pic>
            <p:nvPicPr>
              <p:cNvPr id="36" name="Entrada de lápiz 35">
                <a:extLst>
                  <a:ext uri="{FF2B5EF4-FFF2-40B4-BE49-F238E27FC236}">
                    <a16:creationId xmlns:a16="http://schemas.microsoft.com/office/drawing/2014/main" id="{7D76D46D-EC74-3E72-D8FB-6843BBCB2948}"/>
                  </a:ext>
                </a:extLst>
              </p:cNvPr>
              <p:cNvPicPr/>
              <p:nvPr/>
            </p:nvPicPr>
            <p:blipFill>
              <a:blip r:embed="rId3"/>
              <a:stretch>
                <a:fillRect/>
              </a:stretch>
            </p:blipFill>
            <p:spPr>
              <a:xfrm>
                <a:off x="3233579" y="165028"/>
                <a:ext cx="339480" cy="935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7" name="Entrada de lápiz 36">
                <a:extLst>
                  <a:ext uri="{FF2B5EF4-FFF2-40B4-BE49-F238E27FC236}">
                    <a16:creationId xmlns:a16="http://schemas.microsoft.com/office/drawing/2014/main" id="{78133C8A-91B2-F785-C890-15A63F9A6F04}"/>
                  </a:ext>
                </a:extLst>
              </p14:cNvPr>
              <p14:cNvContentPartPr/>
              <p14:nvPr/>
            </p14:nvContentPartPr>
            <p14:xfrm>
              <a:off x="5308619" y="1848388"/>
              <a:ext cx="250200" cy="419400"/>
            </p14:xfrm>
          </p:contentPart>
        </mc:Choice>
        <mc:Fallback>
          <p:pic>
            <p:nvPicPr>
              <p:cNvPr id="37" name="Entrada de lápiz 36">
                <a:extLst>
                  <a:ext uri="{FF2B5EF4-FFF2-40B4-BE49-F238E27FC236}">
                    <a16:creationId xmlns:a16="http://schemas.microsoft.com/office/drawing/2014/main" id="{78133C8A-91B2-F785-C890-15A63F9A6F04}"/>
                  </a:ext>
                </a:extLst>
              </p:cNvPr>
              <p:cNvPicPr/>
              <p:nvPr/>
            </p:nvPicPr>
            <p:blipFill>
              <a:blip r:embed="rId5"/>
              <a:stretch>
                <a:fillRect/>
              </a:stretch>
            </p:blipFill>
            <p:spPr>
              <a:xfrm>
                <a:off x="5299979" y="1839388"/>
                <a:ext cx="267840" cy="4370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9" name="Entrada de lápiz 38">
                <a:extLst>
                  <a:ext uri="{FF2B5EF4-FFF2-40B4-BE49-F238E27FC236}">
                    <a16:creationId xmlns:a16="http://schemas.microsoft.com/office/drawing/2014/main" id="{41561312-81A7-9AE2-5E05-C97C232DBBB8}"/>
                  </a:ext>
                </a:extLst>
              </p14:cNvPr>
              <p14:cNvContentPartPr/>
              <p14:nvPr/>
            </p14:nvContentPartPr>
            <p14:xfrm>
              <a:off x="462659" y="2679268"/>
              <a:ext cx="5537880" cy="224640"/>
            </p14:xfrm>
          </p:contentPart>
        </mc:Choice>
        <mc:Fallback>
          <p:pic>
            <p:nvPicPr>
              <p:cNvPr id="39" name="Entrada de lápiz 38">
                <a:extLst>
                  <a:ext uri="{FF2B5EF4-FFF2-40B4-BE49-F238E27FC236}">
                    <a16:creationId xmlns:a16="http://schemas.microsoft.com/office/drawing/2014/main" id="{41561312-81A7-9AE2-5E05-C97C232DBBB8}"/>
                  </a:ext>
                </a:extLst>
              </p:cNvPr>
              <p:cNvPicPr/>
              <p:nvPr/>
            </p:nvPicPr>
            <p:blipFill>
              <a:blip r:embed="rId7"/>
              <a:stretch>
                <a:fillRect/>
              </a:stretch>
            </p:blipFill>
            <p:spPr>
              <a:xfrm>
                <a:off x="453659" y="2670268"/>
                <a:ext cx="55555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1" name="Entrada de lápiz 50">
                <a:extLst>
                  <a:ext uri="{FF2B5EF4-FFF2-40B4-BE49-F238E27FC236}">
                    <a16:creationId xmlns:a16="http://schemas.microsoft.com/office/drawing/2014/main" id="{F0472564-8A74-EB90-3658-2E029EBA9A9F}"/>
                  </a:ext>
                </a:extLst>
              </p14:cNvPr>
              <p14:cNvContentPartPr/>
              <p14:nvPr/>
            </p14:nvContentPartPr>
            <p14:xfrm>
              <a:off x="383819" y="854068"/>
              <a:ext cx="1486440" cy="2265120"/>
            </p14:xfrm>
          </p:contentPart>
        </mc:Choice>
        <mc:Fallback>
          <p:pic>
            <p:nvPicPr>
              <p:cNvPr id="51" name="Entrada de lápiz 50">
                <a:extLst>
                  <a:ext uri="{FF2B5EF4-FFF2-40B4-BE49-F238E27FC236}">
                    <a16:creationId xmlns:a16="http://schemas.microsoft.com/office/drawing/2014/main" id="{F0472564-8A74-EB90-3658-2E029EBA9A9F}"/>
                  </a:ext>
                </a:extLst>
              </p:cNvPr>
              <p:cNvPicPr/>
              <p:nvPr/>
            </p:nvPicPr>
            <p:blipFill>
              <a:blip r:embed="rId9"/>
              <a:stretch>
                <a:fillRect/>
              </a:stretch>
            </p:blipFill>
            <p:spPr>
              <a:xfrm>
                <a:off x="375179" y="845428"/>
                <a:ext cx="1504080" cy="22827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6" name="Entrada de lápiz 105">
                <a:extLst>
                  <a:ext uri="{FF2B5EF4-FFF2-40B4-BE49-F238E27FC236}">
                    <a16:creationId xmlns:a16="http://schemas.microsoft.com/office/drawing/2014/main" id="{E308EFB3-6D93-BB30-70A6-2A11FEE879A7}"/>
                  </a:ext>
                </a:extLst>
              </p14:cNvPr>
              <p14:cNvContentPartPr/>
              <p14:nvPr/>
            </p14:nvContentPartPr>
            <p14:xfrm>
              <a:off x="11590619" y="1075468"/>
              <a:ext cx="95400" cy="46440"/>
            </p14:xfrm>
          </p:contentPart>
        </mc:Choice>
        <mc:Fallback>
          <p:pic>
            <p:nvPicPr>
              <p:cNvPr id="106" name="Entrada de lápiz 105">
                <a:extLst>
                  <a:ext uri="{FF2B5EF4-FFF2-40B4-BE49-F238E27FC236}">
                    <a16:creationId xmlns:a16="http://schemas.microsoft.com/office/drawing/2014/main" id="{E308EFB3-6D93-BB30-70A6-2A11FEE879A7}"/>
                  </a:ext>
                </a:extLst>
              </p:cNvPr>
              <p:cNvPicPr/>
              <p:nvPr/>
            </p:nvPicPr>
            <p:blipFill>
              <a:blip r:embed="rId11"/>
              <a:stretch>
                <a:fillRect/>
              </a:stretch>
            </p:blipFill>
            <p:spPr>
              <a:xfrm>
                <a:off x="11581619" y="1066468"/>
                <a:ext cx="1130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4" name="Entrada de lápiz 133">
                <a:extLst>
                  <a:ext uri="{FF2B5EF4-FFF2-40B4-BE49-F238E27FC236}">
                    <a16:creationId xmlns:a16="http://schemas.microsoft.com/office/drawing/2014/main" id="{09102D58-1F10-6AC6-A91F-708D6E0F8E6D}"/>
                  </a:ext>
                </a:extLst>
              </p14:cNvPr>
              <p14:cNvContentPartPr/>
              <p14:nvPr/>
            </p14:nvContentPartPr>
            <p14:xfrm>
              <a:off x="10615739" y="3335188"/>
              <a:ext cx="316080" cy="132840"/>
            </p14:xfrm>
          </p:contentPart>
        </mc:Choice>
        <mc:Fallback>
          <p:pic>
            <p:nvPicPr>
              <p:cNvPr id="134" name="Entrada de lápiz 133">
                <a:extLst>
                  <a:ext uri="{FF2B5EF4-FFF2-40B4-BE49-F238E27FC236}">
                    <a16:creationId xmlns:a16="http://schemas.microsoft.com/office/drawing/2014/main" id="{09102D58-1F10-6AC6-A91F-708D6E0F8E6D}"/>
                  </a:ext>
                </a:extLst>
              </p:cNvPr>
              <p:cNvPicPr/>
              <p:nvPr/>
            </p:nvPicPr>
            <p:blipFill>
              <a:blip r:embed="rId13"/>
              <a:stretch>
                <a:fillRect/>
              </a:stretch>
            </p:blipFill>
            <p:spPr>
              <a:xfrm>
                <a:off x="10607099" y="3326548"/>
                <a:ext cx="33372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79" name="Entrada de lápiz 178">
                <a:extLst>
                  <a:ext uri="{FF2B5EF4-FFF2-40B4-BE49-F238E27FC236}">
                    <a16:creationId xmlns:a16="http://schemas.microsoft.com/office/drawing/2014/main" id="{D79FF5CF-DEAC-08CC-923D-003657851393}"/>
                  </a:ext>
                </a:extLst>
              </p14:cNvPr>
              <p14:cNvContentPartPr/>
              <p14:nvPr/>
            </p14:nvContentPartPr>
            <p14:xfrm>
              <a:off x="9608099" y="2857828"/>
              <a:ext cx="576360" cy="485280"/>
            </p14:xfrm>
          </p:contentPart>
        </mc:Choice>
        <mc:Fallback>
          <p:pic>
            <p:nvPicPr>
              <p:cNvPr id="179" name="Entrada de lápiz 178">
                <a:extLst>
                  <a:ext uri="{FF2B5EF4-FFF2-40B4-BE49-F238E27FC236}">
                    <a16:creationId xmlns:a16="http://schemas.microsoft.com/office/drawing/2014/main" id="{D79FF5CF-DEAC-08CC-923D-003657851393}"/>
                  </a:ext>
                </a:extLst>
              </p:cNvPr>
              <p:cNvPicPr/>
              <p:nvPr/>
            </p:nvPicPr>
            <p:blipFill>
              <a:blip r:embed="rId15"/>
              <a:stretch>
                <a:fillRect/>
              </a:stretch>
            </p:blipFill>
            <p:spPr>
              <a:xfrm>
                <a:off x="9599099" y="2849188"/>
                <a:ext cx="594000" cy="502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7" name="Entrada de lápiz 206">
                <a:extLst>
                  <a:ext uri="{FF2B5EF4-FFF2-40B4-BE49-F238E27FC236}">
                    <a16:creationId xmlns:a16="http://schemas.microsoft.com/office/drawing/2014/main" id="{959B78F0-79ED-D4CE-E8B0-AE0C47F879A8}"/>
                  </a:ext>
                </a:extLst>
              </p14:cNvPr>
              <p14:cNvContentPartPr/>
              <p14:nvPr/>
            </p14:nvContentPartPr>
            <p14:xfrm>
              <a:off x="3620939" y="928228"/>
              <a:ext cx="661320" cy="1644840"/>
            </p14:xfrm>
          </p:contentPart>
        </mc:Choice>
        <mc:Fallback>
          <p:pic>
            <p:nvPicPr>
              <p:cNvPr id="207" name="Entrada de lápiz 206">
                <a:extLst>
                  <a:ext uri="{FF2B5EF4-FFF2-40B4-BE49-F238E27FC236}">
                    <a16:creationId xmlns:a16="http://schemas.microsoft.com/office/drawing/2014/main" id="{959B78F0-79ED-D4CE-E8B0-AE0C47F879A8}"/>
                  </a:ext>
                </a:extLst>
              </p:cNvPr>
              <p:cNvPicPr/>
              <p:nvPr/>
            </p:nvPicPr>
            <p:blipFill>
              <a:blip r:embed="rId17"/>
              <a:stretch>
                <a:fillRect/>
              </a:stretch>
            </p:blipFill>
            <p:spPr>
              <a:xfrm>
                <a:off x="3612299" y="919588"/>
                <a:ext cx="678960" cy="1662480"/>
              </a:xfrm>
              <a:prstGeom prst="rect">
                <a:avLst/>
              </a:prstGeom>
            </p:spPr>
          </p:pic>
        </mc:Fallback>
      </mc:AlternateContent>
      <p:grpSp>
        <p:nvGrpSpPr>
          <p:cNvPr id="215" name="Grupo 214">
            <a:extLst>
              <a:ext uri="{FF2B5EF4-FFF2-40B4-BE49-F238E27FC236}">
                <a16:creationId xmlns:a16="http://schemas.microsoft.com/office/drawing/2014/main" id="{DE80C749-7DAF-CEB9-36D0-BED9B5FF2AB6}"/>
              </a:ext>
            </a:extLst>
          </p:cNvPr>
          <p:cNvGrpSpPr/>
          <p:nvPr/>
        </p:nvGrpSpPr>
        <p:grpSpPr>
          <a:xfrm>
            <a:off x="167099" y="-200732"/>
            <a:ext cx="11999880" cy="6566760"/>
            <a:chOff x="167099" y="-200732"/>
            <a:chExt cx="11999880" cy="6566760"/>
          </a:xfrm>
        </p:grpSpPr>
        <mc:AlternateContent xmlns:mc="http://schemas.openxmlformats.org/markup-compatibility/2006">
          <mc:Choice xmlns:p14="http://schemas.microsoft.com/office/powerpoint/2010/main" Requires="p14">
            <p:contentPart p14:bwMode="auto" r:id="rId18">
              <p14:nvContentPartPr>
                <p14:cNvPr id="40" name="Entrada de lápiz 39">
                  <a:extLst>
                    <a:ext uri="{FF2B5EF4-FFF2-40B4-BE49-F238E27FC236}">
                      <a16:creationId xmlns:a16="http://schemas.microsoft.com/office/drawing/2014/main" id="{EA3AFCFE-B3AB-B320-C896-229879C38EBB}"/>
                    </a:ext>
                  </a:extLst>
                </p14:cNvPr>
                <p14:cNvContentPartPr/>
                <p14:nvPr/>
              </p14:nvContentPartPr>
              <p14:xfrm>
                <a:off x="5685539" y="959548"/>
                <a:ext cx="133560" cy="391680"/>
              </p14:xfrm>
            </p:contentPart>
          </mc:Choice>
          <mc:Fallback>
            <p:pic>
              <p:nvPicPr>
                <p:cNvPr id="40" name="Entrada de lápiz 39">
                  <a:extLst>
                    <a:ext uri="{FF2B5EF4-FFF2-40B4-BE49-F238E27FC236}">
                      <a16:creationId xmlns:a16="http://schemas.microsoft.com/office/drawing/2014/main" id="{EA3AFCFE-B3AB-B320-C896-229879C38EBB}"/>
                    </a:ext>
                  </a:extLst>
                </p:cNvPr>
                <p:cNvPicPr/>
                <p:nvPr/>
              </p:nvPicPr>
              <p:blipFill>
                <a:blip r:embed="rId19"/>
                <a:stretch>
                  <a:fillRect/>
                </a:stretch>
              </p:blipFill>
              <p:spPr>
                <a:xfrm>
                  <a:off x="5676899" y="950908"/>
                  <a:ext cx="15120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1" name="Entrada de lápiz 40">
                  <a:extLst>
                    <a:ext uri="{FF2B5EF4-FFF2-40B4-BE49-F238E27FC236}">
                      <a16:creationId xmlns:a16="http://schemas.microsoft.com/office/drawing/2014/main" id="{59ED7291-743A-9BCA-DF66-C28F9D6F4868}"/>
                    </a:ext>
                  </a:extLst>
                </p14:cNvPr>
                <p14:cNvContentPartPr/>
                <p14:nvPr/>
              </p14:nvContentPartPr>
              <p14:xfrm>
                <a:off x="5906579" y="1104988"/>
                <a:ext cx="159480" cy="14760"/>
              </p14:xfrm>
            </p:contentPart>
          </mc:Choice>
          <mc:Fallback>
            <p:pic>
              <p:nvPicPr>
                <p:cNvPr id="41" name="Entrada de lápiz 40">
                  <a:extLst>
                    <a:ext uri="{FF2B5EF4-FFF2-40B4-BE49-F238E27FC236}">
                      <a16:creationId xmlns:a16="http://schemas.microsoft.com/office/drawing/2014/main" id="{59ED7291-743A-9BCA-DF66-C28F9D6F4868}"/>
                    </a:ext>
                  </a:extLst>
                </p:cNvPr>
                <p:cNvPicPr/>
                <p:nvPr/>
              </p:nvPicPr>
              <p:blipFill>
                <a:blip r:embed="rId21"/>
                <a:stretch>
                  <a:fillRect/>
                </a:stretch>
              </p:blipFill>
              <p:spPr>
                <a:xfrm>
                  <a:off x="5897579" y="1096348"/>
                  <a:ext cx="1771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2" name="Entrada de lápiz 41">
                  <a:extLst>
                    <a:ext uri="{FF2B5EF4-FFF2-40B4-BE49-F238E27FC236}">
                      <a16:creationId xmlns:a16="http://schemas.microsoft.com/office/drawing/2014/main" id="{B51E2AA1-FC0E-A1D8-4107-651FC7A5A18B}"/>
                    </a:ext>
                  </a:extLst>
                </p14:cNvPr>
                <p14:cNvContentPartPr/>
                <p14:nvPr/>
              </p14:nvContentPartPr>
              <p14:xfrm>
                <a:off x="6174059" y="1021468"/>
                <a:ext cx="54720" cy="249840"/>
              </p14:xfrm>
            </p:contentPart>
          </mc:Choice>
          <mc:Fallback>
            <p:pic>
              <p:nvPicPr>
                <p:cNvPr id="42" name="Entrada de lápiz 41">
                  <a:extLst>
                    <a:ext uri="{FF2B5EF4-FFF2-40B4-BE49-F238E27FC236}">
                      <a16:creationId xmlns:a16="http://schemas.microsoft.com/office/drawing/2014/main" id="{B51E2AA1-FC0E-A1D8-4107-651FC7A5A18B}"/>
                    </a:ext>
                  </a:extLst>
                </p:cNvPr>
                <p:cNvPicPr/>
                <p:nvPr/>
              </p:nvPicPr>
              <p:blipFill>
                <a:blip r:embed="rId23"/>
                <a:stretch>
                  <a:fillRect/>
                </a:stretch>
              </p:blipFill>
              <p:spPr>
                <a:xfrm>
                  <a:off x="6165059" y="1012468"/>
                  <a:ext cx="7236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3" name="Entrada de lápiz 42">
                  <a:extLst>
                    <a:ext uri="{FF2B5EF4-FFF2-40B4-BE49-F238E27FC236}">
                      <a16:creationId xmlns:a16="http://schemas.microsoft.com/office/drawing/2014/main" id="{BA4DC760-D138-912A-3CAF-A2D18FB951F0}"/>
                    </a:ext>
                  </a:extLst>
                </p14:cNvPr>
                <p14:cNvContentPartPr/>
                <p14:nvPr/>
              </p14:nvContentPartPr>
              <p14:xfrm>
                <a:off x="6386099" y="909508"/>
                <a:ext cx="247320" cy="298440"/>
              </p14:xfrm>
            </p:contentPart>
          </mc:Choice>
          <mc:Fallback>
            <p:pic>
              <p:nvPicPr>
                <p:cNvPr id="43" name="Entrada de lápiz 42">
                  <a:extLst>
                    <a:ext uri="{FF2B5EF4-FFF2-40B4-BE49-F238E27FC236}">
                      <a16:creationId xmlns:a16="http://schemas.microsoft.com/office/drawing/2014/main" id="{BA4DC760-D138-912A-3CAF-A2D18FB951F0}"/>
                    </a:ext>
                  </a:extLst>
                </p:cNvPr>
                <p:cNvPicPr/>
                <p:nvPr/>
              </p:nvPicPr>
              <p:blipFill>
                <a:blip r:embed="rId25"/>
                <a:stretch>
                  <a:fillRect/>
                </a:stretch>
              </p:blipFill>
              <p:spPr>
                <a:xfrm>
                  <a:off x="6377099" y="900868"/>
                  <a:ext cx="26496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4" name="Entrada de lápiz 43">
                  <a:extLst>
                    <a:ext uri="{FF2B5EF4-FFF2-40B4-BE49-F238E27FC236}">
                      <a16:creationId xmlns:a16="http://schemas.microsoft.com/office/drawing/2014/main" id="{114541B3-5139-822B-D61B-4335587298EB}"/>
                    </a:ext>
                  </a:extLst>
                </p14:cNvPr>
                <p14:cNvContentPartPr/>
                <p14:nvPr/>
              </p14:nvContentPartPr>
              <p14:xfrm>
                <a:off x="6726299" y="844348"/>
                <a:ext cx="102600" cy="465840"/>
              </p14:xfrm>
            </p:contentPart>
          </mc:Choice>
          <mc:Fallback>
            <p:pic>
              <p:nvPicPr>
                <p:cNvPr id="44" name="Entrada de lápiz 43">
                  <a:extLst>
                    <a:ext uri="{FF2B5EF4-FFF2-40B4-BE49-F238E27FC236}">
                      <a16:creationId xmlns:a16="http://schemas.microsoft.com/office/drawing/2014/main" id="{114541B3-5139-822B-D61B-4335587298EB}"/>
                    </a:ext>
                  </a:extLst>
                </p:cNvPr>
                <p:cNvPicPr/>
                <p:nvPr/>
              </p:nvPicPr>
              <p:blipFill>
                <a:blip r:embed="rId27"/>
                <a:stretch>
                  <a:fillRect/>
                </a:stretch>
              </p:blipFill>
              <p:spPr>
                <a:xfrm>
                  <a:off x="6717659" y="835348"/>
                  <a:ext cx="120240" cy="483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5" name="Entrada de lápiz 44">
                  <a:extLst>
                    <a:ext uri="{FF2B5EF4-FFF2-40B4-BE49-F238E27FC236}">
                      <a16:creationId xmlns:a16="http://schemas.microsoft.com/office/drawing/2014/main" id="{2C049C0D-E7D4-29ED-D9E5-2CDD1A4F58D8}"/>
                    </a:ext>
                  </a:extLst>
                </p14:cNvPr>
                <p14:cNvContentPartPr/>
                <p14:nvPr/>
              </p14:nvContentPartPr>
              <p14:xfrm>
                <a:off x="6037259" y="1789348"/>
                <a:ext cx="127440" cy="507240"/>
              </p14:xfrm>
            </p:contentPart>
          </mc:Choice>
          <mc:Fallback>
            <p:pic>
              <p:nvPicPr>
                <p:cNvPr id="45" name="Entrada de lápiz 44">
                  <a:extLst>
                    <a:ext uri="{FF2B5EF4-FFF2-40B4-BE49-F238E27FC236}">
                      <a16:creationId xmlns:a16="http://schemas.microsoft.com/office/drawing/2014/main" id="{2C049C0D-E7D4-29ED-D9E5-2CDD1A4F58D8}"/>
                    </a:ext>
                  </a:extLst>
                </p:cNvPr>
                <p:cNvPicPr/>
                <p:nvPr/>
              </p:nvPicPr>
              <p:blipFill>
                <a:blip r:embed="rId29"/>
                <a:stretch>
                  <a:fillRect/>
                </a:stretch>
              </p:blipFill>
              <p:spPr>
                <a:xfrm>
                  <a:off x="6028259" y="1780348"/>
                  <a:ext cx="145080" cy="52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6" name="Entrada de lápiz 45">
                  <a:extLst>
                    <a:ext uri="{FF2B5EF4-FFF2-40B4-BE49-F238E27FC236}">
                      <a16:creationId xmlns:a16="http://schemas.microsoft.com/office/drawing/2014/main" id="{8DC85591-2AB7-DA01-8884-8C21BAF436CB}"/>
                    </a:ext>
                  </a:extLst>
                </p14:cNvPr>
                <p14:cNvContentPartPr/>
                <p14:nvPr/>
              </p14:nvContentPartPr>
              <p14:xfrm>
                <a:off x="6346139" y="1777108"/>
                <a:ext cx="132480" cy="378720"/>
              </p14:xfrm>
            </p:contentPart>
          </mc:Choice>
          <mc:Fallback>
            <p:pic>
              <p:nvPicPr>
                <p:cNvPr id="46" name="Entrada de lápiz 45">
                  <a:extLst>
                    <a:ext uri="{FF2B5EF4-FFF2-40B4-BE49-F238E27FC236}">
                      <a16:creationId xmlns:a16="http://schemas.microsoft.com/office/drawing/2014/main" id="{8DC85591-2AB7-DA01-8884-8C21BAF436CB}"/>
                    </a:ext>
                  </a:extLst>
                </p:cNvPr>
                <p:cNvPicPr/>
                <p:nvPr/>
              </p:nvPicPr>
              <p:blipFill>
                <a:blip r:embed="rId31"/>
                <a:stretch>
                  <a:fillRect/>
                </a:stretch>
              </p:blipFill>
              <p:spPr>
                <a:xfrm>
                  <a:off x="6337499" y="1768468"/>
                  <a:ext cx="15012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7" name="Entrada de lápiz 46">
                  <a:extLst>
                    <a:ext uri="{FF2B5EF4-FFF2-40B4-BE49-F238E27FC236}">
                      <a16:creationId xmlns:a16="http://schemas.microsoft.com/office/drawing/2014/main" id="{E7727850-CB08-9F7B-2323-5A34346F6B1C}"/>
                    </a:ext>
                  </a:extLst>
                </p14:cNvPr>
                <p14:cNvContentPartPr/>
                <p14:nvPr/>
              </p14:nvContentPartPr>
              <p14:xfrm>
                <a:off x="6300779" y="2004988"/>
                <a:ext cx="173160" cy="17640"/>
              </p14:xfrm>
            </p:contentPart>
          </mc:Choice>
          <mc:Fallback>
            <p:pic>
              <p:nvPicPr>
                <p:cNvPr id="47" name="Entrada de lápiz 46">
                  <a:extLst>
                    <a:ext uri="{FF2B5EF4-FFF2-40B4-BE49-F238E27FC236}">
                      <a16:creationId xmlns:a16="http://schemas.microsoft.com/office/drawing/2014/main" id="{E7727850-CB08-9F7B-2323-5A34346F6B1C}"/>
                    </a:ext>
                  </a:extLst>
                </p:cNvPr>
                <p:cNvPicPr/>
                <p:nvPr/>
              </p:nvPicPr>
              <p:blipFill>
                <a:blip r:embed="rId33"/>
                <a:stretch>
                  <a:fillRect/>
                </a:stretch>
              </p:blipFill>
              <p:spPr>
                <a:xfrm>
                  <a:off x="6292139" y="1996348"/>
                  <a:ext cx="1908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8" name="Entrada de lápiz 47">
                  <a:extLst>
                    <a:ext uri="{FF2B5EF4-FFF2-40B4-BE49-F238E27FC236}">
                      <a16:creationId xmlns:a16="http://schemas.microsoft.com/office/drawing/2014/main" id="{F7C8B75E-D11F-9660-C685-C5172D86F6CE}"/>
                    </a:ext>
                  </a:extLst>
                </p14:cNvPr>
                <p14:cNvContentPartPr/>
                <p14:nvPr/>
              </p14:nvContentPartPr>
              <p14:xfrm>
                <a:off x="6572579" y="1658668"/>
                <a:ext cx="137160" cy="470160"/>
              </p14:xfrm>
            </p:contentPart>
          </mc:Choice>
          <mc:Fallback>
            <p:pic>
              <p:nvPicPr>
                <p:cNvPr id="48" name="Entrada de lápiz 47">
                  <a:extLst>
                    <a:ext uri="{FF2B5EF4-FFF2-40B4-BE49-F238E27FC236}">
                      <a16:creationId xmlns:a16="http://schemas.microsoft.com/office/drawing/2014/main" id="{F7C8B75E-D11F-9660-C685-C5172D86F6CE}"/>
                    </a:ext>
                  </a:extLst>
                </p:cNvPr>
                <p:cNvPicPr/>
                <p:nvPr/>
              </p:nvPicPr>
              <p:blipFill>
                <a:blip r:embed="rId35"/>
                <a:stretch>
                  <a:fillRect/>
                </a:stretch>
              </p:blipFill>
              <p:spPr>
                <a:xfrm>
                  <a:off x="6563579" y="1649668"/>
                  <a:ext cx="154800" cy="4878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138" name="Entrada de lápiz 137">
                  <a:extLst>
                    <a:ext uri="{FF2B5EF4-FFF2-40B4-BE49-F238E27FC236}">
                      <a16:creationId xmlns:a16="http://schemas.microsoft.com/office/drawing/2014/main" id="{1961C403-D85C-C4A0-2C5A-424E529D4AE4}"/>
                    </a:ext>
                  </a:extLst>
                </p14:cNvPr>
                <p14:cNvContentPartPr/>
                <p14:nvPr/>
              </p14:nvContentPartPr>
              <p14:xfrm>
                <a:off x="11069699" y="4173988"/>
                <a:ext cx="162360" cy="278280"/>
              </p14:xfrm>
            </p:contentPart>
          </mc:Choice>
          <mc:Fallback>
            <p:pic>
              <p:nvPicPr>
                <p:cNvPr id="138" name="Entrada de lápiz 137">
                  <a:extLst>
                    <a:ext uri="{FF2B5EF4-FFF2-40B4-BE49-F238E27FC236}">
                      <a16:creationId xmlns:a16="http://schemas.microsoft.com/office/drawing/2014/main" id="{1961C403-D85C-C4A0-2C5A-424E529D4AE4}"/>
                    </a:ext>
                  </a:extLst>
                </p:cNvPr>
                <p:cNvPicPr/>
                <p:nvPr/>
              </p:nvPicPr>
              <p:blipFill>
                <a:blip r:embed="rId37"/>
                <a:stretch>
                  <a:fillRect/>
                </a:stretch>
              </p:blipFill>
              <p:spPr>
                <a:xfrm>
                  <a:off x="11061059" y="4164988"/>
                  <a:ext cx="1800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39" name="Entrada de lápiz 138">
                  <a:extLst>
                    <a:ext uri="{FF2B5EF4-FFF2-40B4-BE49-F238E27FC236}">
                      <a16:creationId xmlns:a16="http://schemas.microsoft.com/office/drawing/2014/main" id="{BDA4FB5C-0486-C3E5-B9AF-FE42129C8BA3}"/>
                    </a:ext>
                  </a:extLst>
                </p14:cNvPr>
                <p14:cNvContentPartPr/>
                <p14:nvPr/>
              </p14:nvContentPartPr>
              <p14:xfrm>
                <a:off x="11340779" y="4154188"/>
                <a:ext cx="154800" cy="379800"/>
              </p14:xfrm>
            </p:contentPart>
          </mc:Choice>
          <mc:Fallback>
            <p:pic>
              <p:nvPicPr>
                <p:cNvPr id="139" name="Entrada de lápiz 138">
                  <a:extLst>
                    <a:ext uri="{FF2B5EF4-FFF2-40B4-BE49-F238E27FC236}">
                      <a16:creationId xmlns:a16="http://schemas.microsoft.com/office/drawing/2014/main" id="{BDA4FB5C-0486-C3E5-B9AF-FE42129C8BA3}"/>
                    </a:ext>
                  </a:extLst>
                </p:cNvPr>
                <p:cNvPicPr/>
                <p:nvPr/>
              </p:nvPicPr>
              <p:blipFill>
                <a:blip r:embed="rId39"/>
                <a:stretch>
                  <a:fillRect/>
                </a:stretch>
              </p:blipFill>
              <p:spPr>
                <a:xfrm>
                  <a:off x="11332139" y="4145188"/>
                  <a:ext cx="172440" cy="397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40" name="Entrada de lápiz 139">
                  <a:extLst>
                    <a:ext uri="{FF2B5EF4-FFF2-40B4-BE49-F238E27FC236}">
                      <a16:creationId xmlns:a16="http://schemas.microsoft.com/office/drawing/2014/main" id="{0E146BB7-B4D9-B3D6-E774-7A612A492F77}"/>
                    </a:ext>
                  </a:extLst>
                </p14:cNvPr>
                <p14:cNvContentPartPr/>
                <p14:nvPr/>
              </p14:nvContentPartPr>
              <p14:xfrm>
                <a:off x="11547419" y="4096228"/>
                <a:ext cx="174600" cy="336600"/>
              </p14:xfrm>
            </p:contentPart>
          </mc:Choice>
          <mc:Fallback>
            <p:pic>
              <p:nvPicPr>
                <p:cNvPr id="140" name="Entrada de lápiz 139">
                  <a:extLst>
                    <a:ext uri="{FF2B5EF4-FFF2-40B4-BE49-F238E27FC236}">
                      <a16:creationId xmlns:a16="http://schemas.microsoft.com/office/drawing/2014/main" id="{0E146BB7-B4D9-B3D6-E774-7A612A492F77}"/>
                    </a:ext>
                  </a:extLst>
                </p:cNvPr>
                <p:cNvPicPr/>
                <p:nvPr/>
              </p:nvPicPr>
              <p:blipFill>
                <a:blip r:embed="rId41"/>
                <a:stretch>
                  <a:fillRect/>
                </a:stretch>
              </p:blipFill>
              <p:spPr>
                <a:xfrm>
                  <a:off x="11538419" y="4087588"/>
                  <a:ext cx="19224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42" name="Entrada de lápiz 141">
                  <a:extLst>
                    <a:ext uri="{FF2B5EF4-FFF2-40B4-BE49-F238E27FC236}">
                      <a16:creationId xmlns:a16="http://schemas.microsoft.com/office/drawing/2014/main" id="{7CC030ED-3AA7-4602-EBAB-AB5B245DAABB}"/>
                    </a:ext>
                  </a:extLst>
                </p14:cNvPr>
                <p14:cNvContentPartPr/>
                <p14:nvPr/>
              </p14:nvContentPartPr>
              <p14:xfrm>
                <a:off x="11774939" y="4100908"/>
                <a:ext cx="241560" cy="343440"/>
              </p14:xfrm>
            </p:contentPart>
          </mc:Choice>
          <mc:Fallback>
            <p:pic>
              <p:nvPicPr>
                <p:cNvPr id="142" name="Entrada de lápiz 141">
                  <a:extLst>
                    <a:ext uri="{FF2B5EF4-FFF2-40B4-BE49-F238E27FC236}">
                      <a16:creationId xmlns:a16="http://schemas.microsoft.com/office/drawing/2014/main" id="{7CC030ED-3AA7-4602-EBAB-AB5B245DAABB}"/>
                    </a:ext>
                  </a:extLst>
                </p:cNvPr>
                <p:cNvPicPr/>
                <p:nvPr/>
              </p:nvPicPr>
              <p:blipFill>
                <a:blip r:embed="rId43"/>
                <a:stretch>
                  <a:fillRect/>
                </a:stretch>
              </p:blipFill>
              <p:spPr>
                <a:xfrm>
                  <a:off x="11765939" y="4092268"/>
                  <a:ext cx="25920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44" name="Entrada de lápiz 143">
                  <a:extLst>
                    <a:ext uri="{FF2B5EF4-FFF2-40B4-BE49-F238E27FC236}">
                      <a16:creationId xmlns:a16="http://schemas.microsoft.com/office/drawing/2014/main" id="{0257029D-B4B0-2E49-F3DD-64BFEB21AE7A}"/>
                    </a:ext>
                  </a:extLst>
                </p14:cNvPr>
                <p14:cNvContentPartPr/>
                <p14:nvPr/>
              </p14:nvContentPartPr>
              <p14:xfrm>
                <a:off x="3082019" y="2741908"/>
                <a:ext cx="518040" cy="1145520"/>
              </p14:xfrm>
            </p:contentPart>
          </mc:Choice>
          <mc:Fallback>
            <p:pic>
              <p:nvPicPr>
                <p:cNvPr id="144" name="Entrada de lápiz 143">
                  <a:extLst>
                    <a:ext uri="{FF2B5EF4-FFF2-40B4-BE49-F238E27FC236}">
                      <a16:creationId xmlns:a16="http://schemas.microsoft.com/office/drawing/2014/main" id="{0257029D-B4B0-2E49-F3DD-64BFEB21AE7A}"/>
                    </a:ext>
                  </a:extLst>
                </p:cNvPr>
                <p:cNvPicPr/>
                <p:nvPr/>
              </p:nvPicPr>
              <p:blipFill>
                <a:blip r:embed="rId45"/>
                <a:stretch>
                  <a:fillRect/>
                </a:stretch>
              </p:blipFill>
              <p:spPr>
                <a:xfrm>
                  <a:off x="3073379" y="2733268"/>
                  <a:ext cx="535680" cy="1163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45" name="Entrada de lápiz 144">
                  <a:extLst>
                    <a:ext uri="{FF2B5EF4-FFF2-40B4-BE49-F238E27FC236}">
                      <a16:creationId xmlns:a16="http://schemas.microsoft.com/office/drawing/2014/main" id="{8AF17AA8-61A8-0729-4F38-85742EF29820}"/>
                    </a:ext>
                  </a:extLst>
                </p14:cNvPr>
                <p14:cNvContentPartPr/>
                <p14:nvPr/>
              </p14:nvContentPartPr>
              <p14:xfrm>
                <a:off x="1022459" y="4108828"/>
                <a:ext cx="24840" cy="526320"/>
              </p14:xfrm>
            </p:contentPart>
          </mc:Choice>
          <mc:Fallback>
            <p:pic>
              <p:nvPicPr>
                <p:cNvPr id="145" name="Entrada de lápiz 144">
                  <a:extLst>
                    <a:ext uri="{FF2B5EF4-FFF2-40B4-BE49-F238E27FC236}">
                      <a16:creationId xmlns:a16="http://schemas.microsoft.com/office/drawing/2014/main" id="{8AF17AA8-61A8-0729-4F38-85742EF29820}"/>
                    </a:ext>
                  </a:extLst>
                </p:cNvPr>
                <p:cNvPicPr/>
                <p:nvPr/>
              </p:nvPicPr>
              <p:blipFill>
                <a:blip r:embed="rId47"/>
                <a:stretch>
                  <a:fillRect/>
                </a:stretch>
              </p:blipFill>
              <p:spPr>
                <a:xfrm>
                  <a:off x="1013819" y="4099828"/>
                  <a:ext cx="42480" cy="543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46" name="Entrada de lápiz 145">
                  <a:extLst>
                    <a:ext uri="{FF2B5EF4-FFF2-40B4-BE49-F238E27FC236}">
                      <a16:creationId xmlns:a16="http://schemas.microsoft.com/office/drawing/2014/main" id="{612FD350-CF1A-A90F-8C86-22A77A523D4A}"/>
                    </a:ext>
                  </a:extLst>
                </p14:cNvPr>
                <p14:cNvContentPartPr/>
                <p14:nvPr/>
              </p14:nvContentPartPr>
              <p14:xfrm>
                <a:off x="1231979" y="4071028"/>
                <a:ext cx="260640" cy="667800"/>
              </p14:xfrm>
            </p:contentPart>
          </mc:Choice>
          <mc:Fallback>
            <p:pic>
              <p:nvPicPr>
                <p:cNvPr id="146" name="Entrada de lápiz 145">
                  <a:extLst>
                    <a:ext uri="{FF2B5EF4-FFF2-40B4-BE49-F238E27FC236}">
                      <a16:creationId xmlns:a16="http://schemas.microsoft.com/office/drawing/2014/main" id="{612FD350-CF1A-A90F-8C86-22A77A523D4A}"/>
                    </a:ext>
                  </a:extLst>
                </p:cNvPr>
                <p:cNvPicPr/>
                <p:nvPr/>
              </p:nvPicPr>
              <p:blipFill>
                <a:blip r:embed="rId49"/>
                <a:stretch>
                  <a:fillRect/>
                </a:stretch>
              </p:blipFill>
              <p:spPr>
                <a:xfrm>
                  <a:off x="1222979" y="4062028"/>
                  <a:ext cx="278280" cy="685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47" name="Entrada de lápiz 146">
                  <a:extLst>
                    <a:ext uri="{FF2B5EF4-FFF2-40B4-BE49-F238E27FC236}">
                      <a16:creationId xmlns:a16="http://schemas.microsoft.com/office/drawing/2014/main" id="{C2495F4D-D3AC-8CDF-9AEE-A36A25FFA393}"/>
                    </a:ext>
                  </a:extLst>
                </p14:cNvPr>
                <p14:cNvContentPartPr/>
                <p14:nvPr/>
              </p14:nvContentPartPr>
              <p14:xfrm>
                <a:off x="1706099" y="3971308"/>
                <a:ext cx="267840" cy="446760"/>
              </p14:xfrm>
            </p:contentPart>
          </mc:Choice>
          <mc:Fallback>
            <p:pic>
              <p:nvPicPr>
                <p:cNvPr id="147" name="Entrada de lápiz 146">
                  <a:extLst>
                    <a:ext uri="{FF2B5EF4-FFF2-40B4-BE49-F238E27FC236}">
                      <a16:creationId xmlns:a16="http://schemas.microsoft.com/office/drawing/2014/main" id="{C2495F4D-D3AC-8CDF-9AEE-A36A25FFA393}"/>
                    </a:ext>
                  </a:extLst>
                </p:cNvPr>
                <p:cNvPicPr/>
                <p:nvPr/>
              </p:nvPicPr>
              <p:blipFill>
                <a:blip r:embed="rId51"/>
                <a:stretch>
                  <a:fillRect/>
                </a:stretch>
              </p:blipFill>
              <p:spPr>
                <a:xfrm>
                  <a:off x="1697459" y="3962668"/>
                  <a:ext cx="2854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48" name="Entrada de lápiz 147">
                  <a:extLst>
                    <a:ext uri="{FF2B5EF4-FFF2-40B4-BE49-F238E27FC236}">
                      <a16:creationId xmlns:a16="http://schemas.microsoft.com/office/drawing/2014/main" id="{737E30EE-8511-8DD0-C592-311E742FC31F}"/>
                    </a:ext>
                  </a:extLst>
                </p14:cNvPr>
                <p14:cNvContentPartPr/>
                <p14:nvPr/>
              </p14:nvContentPartPr>
              <p14:xfrm>
                <a:off x="1732379" y="4010188"/>
                <a:ext cx="613440" cy="694800"/>
              </p14:xfrm>
            </p:contentPart>
          </mc:Choice>
          <mc:Fallback>
            <p:pic>
              <p:nvPicPr>
                <p:cNvPr id="148" name="Entrada de lápiz 147">
                  <a:extLst>
                    <a:ext uri="{FF2B5EF4-FFF2-40B4-BE49-F238E27FC236}">
                      <a16:creationId xmlns:a16="http://schemas.microsoft.com/office/drawing/2014/main" id="{737E30EE-8511-8DD0-C592-311E742FC31F}"/>
                    </a:ext>
                  </a:extLst>
                </p:cNvPr>
                <p:cNvPicPr/>
                <p:nvPr/>
              </p:nvPicPr>
              <p:blipFill>
                <a:blip r:embed="rId53"/>
                <a:stretch>
                  <a:fillRect/>
                </a:stretch>
              </p:blipFill>
              <p:spPr>
                <a:xfrm>
                  <a:off x="1723379" y="4001548"/>
                  <a:ext cx="631080" cy="7124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50" name="Entrada de lápiz 149">
                  <a:extLst>
                    <a:ext uri="{FF2B5EF4-FFF2-40B4-BE49-F238E27FC236}">
                      <a16:creationId xmlns:a16="http://schemas.microsoft.com/office/drawing/2014/main" id="{FCAF6782-EE85-C0AA-47A9-2611990ACDCB}"/>
                    </a:ext>
                  </a:extLst>
                </p14:cNvPr>
                <p14:cNvContentPartPr/>
                <p14:nvPr/>
              </p14:nvContentPartPr>
              <p14:xfrm>
                <a:off x="2699699" y="4254268"/>
                <a:ext cx="488160" cy="73800"/>
              </p14:xfrm>
            </p:contentPart>
          </mc:Choice>
          <mc:Fallback>
            <p:pic>
              <p:nvPicPr>
                <p:cNvPr id="150" name="Entrada de lápiz 149">
                  <a:extLst>
                    <a:ext uri="{FF2B5EF4-FFF2-40B4-BE49-F238E27FC236}">
                      <a16:creationId xmlns:a16="http://schemas.microsoft.com/office/drawing/2014/main" id="{FCAF6782-EE85-C0AA-47A9-2611990ACDCB}"/>
                    </a:ext>
                  </a:extLst>
                </p:cNvPr>
                <p:cNvPicPr/>
                <p:nvPr/>
              </p:nvPicPr>
              <p:blipFill>
                <a:blip r:embed="rId55"/>
                <a:stretch>
                  <a:fillRect/>
                </a:stretch>
              </p:blipFill>
              <p:spPr>
                <a:xfrm>
                  <a:off x="2691059" y="4245268"/>
                  <a:ext cx="5058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51" name="Entrada de lápiz 150">
                  <a:extLst>
                    <a:ext uri="{FF2B5EF4-FFF2-40B4-BE49-F238E27FC236}">
                      <a16:creationId xmlns:a16="http://schemas.microsoft.com/office/drawing/2014/main" id="{724A4312-8A8C-9DF7-8DF9-B43A9E51CFD3}"/>
                    </a:ext>
                  </a:extLst>
                </p14:cNvPr>
                <p14:cNvContentPartPr/>
                <p14:nvPr/>
              </p14:nvContentPartPr>
              <p14:xfrm>
                <a:off x="2952779" y="3966988"/>
                <a:ext cx="37080" cy="646920"/>
              </p14:xfrm>
            </p:contentPart>
          </mc:Choice>
          <mc:Fallback>
            <p:pic>
              <p:nvPicPr>
                <p:cNvPr id="151" name="Entrada de lápiz 150">
                  <a:extLst>
                    <a:ext uri="{FF2B5EF4-FFF2-40B4-BE49-F238E27FC236}">
                      <a16:creationId xmlns:a16="http://schemas.microsoft.com/office/drawing/2014/main" id="{724A4312-8A8C-9DF7-8DF9-B43A9E51CFD3}"/>
                    </a:ext>
                  </a:extLst>
                </p:cNvPr>
                <p:cNvPicPr/>
                <p:nvPr/>
              </p:nvPicPr>
              <p:blipFill>
                <a:blip r:embed="rId57"/>
                <a:stretch>
                  <a:fillRect/>
                </a:stretch>
              </p:blipFill>
              <p:spPr>
                <a:xfrm>
                  <a:off x="2943779" y="3958348"/>
                  <a:ext cx="54720" cy="664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53" name="Entrada de lápiz 152">
                  <a:extLst>
                    <a:ext uri="{FF2B5EF4-FFF2-40B4-BE49-F238E27FC236}">
                      <a16:creationId xmlns:a16="http://schemas.microsoft.com/office/drawing/2014/main" id="{0C9752F5-C6DD-F936-9D0D-025409DFFBF0}"/>
                    </a:ext>
                  </a:extLst>
                </p14:cNvPr>
                <p14:cNvContentPartPr/>
                <p14:nvPr/>
              </p14:nvContentPartPr>
              <p14:xfrm>
                <a:off x="3458939" y="3934948"/>
                <a:ext cx="374400" cy="488880"/>
              </p14:xfrm>
            </p:contentPart>
          </mc:Choice>
          <mc:Fallback>
            <p:pic>
              <p:nvPicPr>
                <p:cNvPr id="153" name="Entrada de lápiz 152">
                  <a:extLst>
                    <a:ext uri="{FF2B5EF4-FFF2-40B4-BE49-F238E27FC236}">
                      <a16:creationId xmlns:a16="http://schemas.microsoft.com/office/drawing/2014/main" id="{0C9752F5-C6DD-F936-9D0D-025409DFFBF0}"/>
                    </a:ext>
                  </a:extLst>
                </p:cNvPr>
                <p:cNvPicPr/>
                <p:nvPr/>
              </p:nvPicPr>
              <p:blipFill>
                <a:blip r:embed="rId59"/>
                <a:stretch>
                  <a:fillRect/>
                </a:stretch>
              </p:blipFill>
              <p:spPr>
                <a:xfrm>
                  <a:off x="3450299" y="3926308"/>
                  <a:ext cx="39204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54" name="Entrada de lápiz 153">
                  <a:extLst>
                    <a:ext uri="{FF2B5EF4-FFF2-40B4-BE49-F238E27FC236}">
                      <a16:creationId xmlns:a16="http://schemas.microsoft.com/office/drawing/2014/main" id="{D83C3607-660D-3589-B99F-A69251C33F7F}"/>
                    </a:ext>
                  </a:extLst>
                </p14:cNvPr>
                <p14:cNvContentPartPr/>
                <p14:nvPr/>
              </p14:nvContentPartPr>
              <p14:xfrm>
                <a:off x="4051859" y="4049788"/>
                <a:ext cx="259200" cy="279720"/>
              </p14:xfrm>
            </p:contentPart>
          </mc:Choice>
          <mc:Fallback>
            <p:pic>
              <p:nvPicPr>
                <p:cNvPr id="154" name="Entrada de lápiz 153">
                  <a:extLst>
                    <a:ext uri="{FF2B5EF4-FFF2-40B4-BE49-F238E27FC236}">
                      <a16:creationId xmlns:a16="http://schemas.microsoft.com/office/drawing/2014/main" id="{D83C3607-660D-3589-B99F-A69251C33F7F}"/>
                    </a:ext>
                  </a:extLst>
                </p:cNvPr>
                <p:cNvPicPr/>
                <p:nvPr/>
              </p:nvPicPr>
              <p:blipFill>
                <a:blip r:embed="rId61"/>
                <a:stretch>
                  <a:fillRect/>
                </a:stretch>
              </p:blipFill>
              <p:spPr>
                <a:xfrm>
                  <a:off x="4042859" y="4040788"/>
                  <a:ext cx="27684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55" name="Entrada de lápiz 154">
                  <a:extLst>
                    <a:ext uri="{FF2B5EF4-FFF2-40B4-BE49-F238E27FC236}">
                      <a16:creationId xmlns:a16="http://schemas.microsoft.com/office/drawing/2014/main" id="{C0A53E05-48D0-2C67-B0DE-BA27BEFB3D8F}"/>
                    </a:ext>
                  </a:extLst>
                </p14:cNvPr>
                <p14:cNvContentPartPr/>
                <p14:nvPr/>
              </p14:nvContentPartPr>
              <p14:xfrm>
                <a:off x="3969419" y="3584308"/>
                <a:ext cx="882720" cy="677160"/>
              </p14:xfrm>
            </p:contentPart>
          </mc:Choice>
          <mc:Fallback>
            <p:pic>
              <p:nvPicPr>
                <p:cNvPr id="155" name="Entrada de lápiz 154">
                  <a:extLst>
                    <a:ext uri="{FF2B5EF4-FFF2-40B4-BE49-F238E27FC236}">
                      <a16:creationId xmlns:a16="http://schemas.microsoft.com/office/drawing/2014/main" id="{C0A53E05-48D0-2C67-B0DE-BA27BEFB3D8F}"/>
                    </a:ext>
                  </a:extLst>
                </p:cNvPr>
                <p:cNvPicPr/>
                <p:nvPr/>
              </p:nvPicPr>
              <p:blipFill>
                <a:blip r:embed="rId63"/>
                <a:stretch>
                  <a:fillRect/>
                </a:stretch>
              </p:blipFill>
              <p:spPr>
                <a:xfrm>
                  <a:off x="3960419" y="3575308"/>
                  <a:ext cx="900360" cy="694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56" name="Entrada de lápiz 155">
                  <a:extLst>
                    <a:ext uri="{FF2B5EF4-FFF2-40B4-BE49-F238E27FC236}">
                      <a16:creationId xmlns:a16="http://schemas.microsoft.com/office/drawing/2014/main" id="{21205924-58F4-DE27-2E29-3F56CDDCF6D0}"/>
                    </a:ext>
                  </a:extLst>
                </p14:cNvPr>
                <p14:cNvContentPartPr/>
                <p14:nvPr/>
              </p14:nvContentPartPr>
              <p14:xfrm>
                <a:off x="4995419" y="3927748"/>
                <a:ext cx="293040" cy="262440"/>
              </p14:xfrm>
            </p:contentPart>
          </mc:Choice>
          <mc:Fallback>
            <p:pic>
              <p:nvPicPr>
                <p:cNvPr id="156" name="Entrada de lápiz 155">
                  <a:extLst>
                    <a:ext uri="{FF2B5EF4-FFF2-40B4-BE49-F238E27FC236}">
                      <a16:creationId xmlns:a16="http://schemas.microsoft.com/office/drawing/2014/main" id="{21205924-58F4-DE27-2E29-3F56CDDCF6D0}"/>
                    </a:ext>
                  </a:extLst>
                </p:cNvPr>
                <p:cNvPicPr/>
                <p:nvPr/>
              </p:nvPicPr>
              <p:blipFill>
                <a:blip r:embed="rId65"/>
                <a:stretch>
                  <a:fillRect/>
                </a:stretch>
              </p:blipFill>
              <p:spPr>
                <a:xfrm>
                  <a:off x="4986419" y="3918748"/>
                  <a:ext cx="3106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58" name="Entrada de lápiz 157">
                  <a:extLst>
                    <a:ext uri="{FF2B5EF4-FFF2-40B4-BE49-F238E27FC236}">
                      <a16:creationId xmlns:a16="http://schemas.microsoft.com/office/drawing/2014/main" id="{BB485114-F327-3517-60EC-0EE4D1CE7906}"/>
                    </a:ext>
                  </a:extLst>
                </p14:cNvPr>
                <p14:cNvContentPartPr/>
                <p14:nvPr/>
              </p14:nvContentPartPr>
              <p14:xfrm>
                <a:off x="5601299" y="3529948"/>
                <a:ext cx="1548000" cy="770400"/>
              </p14:xfrm>
            </p:contentPart>
          </mc:Choice>
          <mc:Fallback>
            <p:pic>
              <p:nvPicPr>
                <p:cNvPr id="158" name="Entrada de lápiz 157">
                  <a:extLst>
                    <a:ext uri="{FF2B5EF4-FFF2-40B4-BE49-F238E27FC236}">
                      <a16:creationId xmlns:a16="http://schemas.microsoft.com/office/drawing/2014/main" id="{BB485114-F327-3517-60EC-0EE4D1CE7906}"/>
                    </a:ext>
                  </a:extLst>
                </p:cNvPr>
                <p:cNvPicPr/>
                <p:nvPr/>
              </p:nvPicPr>
              <p:blipFill>
                <a:blip r:embed="rId67"/>
                <a:stretch>
                  <a:fillRect/>
                </a:stretch>
              </p:blipFill>
              <p:spPr>
                <a:xfrm>
                  <a:off x="5592299" y="3521308"/>
                  <a:ext cx="1565640" cy="788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59" name="Entrada de lápiz 158">
                  <a:extLst>
                    <a:ext uri="{FF2B5EF4-FFF2-40B4-BE49-F238E27FC236}">
                      <a16:creationId xmlns:a16="http://schemas.microsoft.com/office/drawing/2014/main" id="{22156E49-7BC4-9EA2-A42E-833DB3ADF418}"/>
                    </a:ext>
                  </a:extLst>
                </p14:cNvPr>
                <p14:cNvContentPartPr/>
                <p14:nvPr/>
              </p14:nvContentPartPr>
              <p14:xfrm>
                <a:off x="3599699" y="5081188"/>
                <a:ext cx="391320" cy="468360"/>
              </p14:xfrm>
            </p:contentPart>
          </mc:Choice>
          <mc:Fallback>
            <p:pic>
              <p:nvPicPr>
                <p:cNvPr id="159" name="Entrada de lápiz 158">
                  <a:extLst>
                    <a:ext uri="{FF2B5EF4-FFF2-40B4-BE49-F238E27FC236}">
                      <a16:creationId xmlns:a16="http://schemas.microsoft.com/office/drawing/2014/main" id="{22156E49-7BC4-9EA2-A42E-833DB3ADF418}"/>
                    </a:ext>
                  </a:extLst>
                </p:cNvPr>
                <p:cNvPicPr/>
                <p:nvPr/>
              </p:nvPicPr>
              <p:blipFill>
                <a:blip r:embed="rId69"/>
                <a:stretch>
                  <a:fillRect/>
                </a:stretch>
              </p:blipFill>
              <p:spPr>
                <a:xfrm>
                  <a:off x="3590699" y="5072188"/>
                  <a:ext cx="408960" cy="4860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60" name="Entrada de lápiz 159">
                  <a:extLst>
                    <a:ext uri="{FF2B5EF4-FFF2-40B4-BE49-F238E27FC236}">
                      <a16:creationId xmlns:a16="http://schemas.microsoft.com/office/drawing/2014/main" id="{A4D24337-70A1-A600-4CE3-9327FAA91BC1}"/>
                    </a:ext>
                  </a:extLst>
                </p14:cNvPr>
                <p14:cNvContentPartPr/>
                <p14:nvPr/>
              </p14:nvContentPartPr>
              <p14:xfrm>
                <a:off x="3605099" y="4851508"/>
                <a:ext cx="496800" cy="702000"/>
              </p14:xfrm>
            </p:contentPart>
          </mc:Choice>
          <mc:Fallback>
            <p:pic>
              <p:nvPicPr>
                <p:cNvPr id="160" name="Entrada de lápiz 159">
                  <a:extLst>
                    <a:ext uri="{FF2B5EF4-FFF2-40B4-BE49-F238E27FC236}">
                      <a16:creationId xmlns:a16="http://schemas.microsoft.com/office/drawing/2014/main" id="{A4D24337-70A1-A600-4CE3-9327FAA91BC1}"/>
                    </a:ext>
                  </a:extLst>
                </p:cNvPr>
                <p:cNvPicPr/>
                <p:nvPr/>
              </p:nvPicPr>
              <p:blipFill>
                <a:blip r:embed="rId71"/>
                <a:stretch>
                  <a:fillRect/>
                </a:stretch>
              </p:blipFill>
              <p:spPr>
                <a:xfrm>
                  <a:off x="3596099" y="4842508"/>
                  <a:ext cx="514440" cy="7196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61" name="Entrada de lápiz 160">
                  <a:extLst>
                    <a:ext uri="{FF2B5EF4-FFF2-40B4-BE49-F238E27FC236}">
                      <a16:creationId xmlns:a16="http://schemas.microsoft.com/office/drawing/2014/main" id="{102A5B4A-3E15-2216-ABE9-40E78A571572}"/>
                    </a:ext>
                  </a:extLst>
                </p14:cNvPr>
                <p14:cNvContentPartPr/>
                <p14:nvPr/>
              </p14:nvContentPartPr>
              <p14:xfrm>
                <a:off x="4253099" y="5294308"/>
                <a:ext cx="41400" cy="406080"/>
              </p14:xfrm>
            </p:contentPart>
          </mc:Choice>
          <mc:Fallback>
            <p:pic>
              <p:nvPicPr>
                <p:cNvPr id="161" name="Entrada de lápiz 160">
                  <a:extLst>
                    <a:ext uri="{FF2B5EF4-FFF2-40B4-BE49-F238E27FC236}">
                      <a16:creationId xmlns:a16="http://schemas.microsoft.com/office/drawing/2014/main" id="{102A5B4A-3E15-2216-ABE9-40E78A571572}"/>
                    </a:ext>
                  </a:extLst>
                </p:cNvPr>
                <p:cNvPicPr/>
                <p:nvPr/>
              </p:nvPicPr>
              <p:blipFill>
                <a:blip r:embed="rId73"/>
                <a:stretch>
                  <a:fillRect/>
                </a:stretch>
              </p:blipFill>
              <p:spPr>
                <a:xfrm>
                  <a:off x="4244459" y="5285668"/>
                  <a:ext cx="59040" cy="4237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75" name="Entrada de lápiz 174">
                  <a:extLst>
                    <a:ext uri="{FF2B5EF4-FFF2-40B4-BE49-F238E27FC236}">
                      <a16:creationId xmlns:a16="http://schemas.microsoft.com/office/drawing/2014/main" id="{008358F6-265D-BAAC-170F-21E01C19A5D4}"/>
                    </a:ext>
                  </a:extLst>
                </p14:cNvPr>
                <p14:cNvContentPartPr/>
                <p14:nvPr/>
              </p14:nvContentPartPr>
              <p14:xfrm>
                <a:off x="11984099" y="3531028"/>
                <a:ext cx="159480" cy="281880"/>
              </p14:xfrm>
            </p:contentPart>
          </mc:Choice>
          <mc:Fallback>
            <p:pic>
              <p:nvPicPr>
                <p:cNvPr id="175" name="Entrada de lápiz 174">
                  <a:extLst>
                    <a:ext uri="{FF2B5EF4-FFF2-40B4-BE49-F238E27FC236}">
                      <a16:creationId xmlns:a16="http://schemas.microsoft.com/office/drawing/2014/main" id="{008358F6-265D-BAAC-170F-21E01C19A5D4}"/>
                    </a:ext>
                  </a:extLst>
                </p:cNvPr>
                <p:cNvPicPr/>
                <p:nvPr/>
              </p:nvPicPr>
              <p:blipFill>
                <a:blip r:embed="rId75"/>
                <a:stretch>
                  <a:fillRect/>
                </a:stretch>
              </p:blipFill>
              <p:spPr>
                <a:xfrm>
                  <a:off x="11975099" y="3522028"/>
                  <a:ext cx="177120" cy="299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62" name="Entrada de lápiz 161">
                  <a:extLst>
                    <a:ext uri="{FF2B5EF4-FFF2-40B4-BE49-F238E27FC236}">
                      <a16:creationId xmlns:a16="http://schemas.microsoft.com/office/drawing/2014/main" id="{3B3E7C8A-D6E7-65CD-8C88-EBC45C3F723A}"/>
                    </a:ext>
                  </a:extLst>
                </p14:cNvPr>
                <p14:cNvContentPartPr/>
                <p14:nvPr/>
              </p14:nvContentPartPr>
              <p14:xfrm>
                <a:off x="4711019" y="5079388"/>
                <a:ext cx="473400" cy="289440"/>
              </p14:xfrm>
            </p:contentPart>
          </mc:Choice>
          <mc:Fallback>
            <p:pic>
              <p:nvPicPr>
                <p:cNvPr id="162" name="Entrada de lápiz 161">
                  <a:extLst>
                    <a:ext uri="{FF2B5EF4-FFF2-40B4-BE49-F238E27FC236}">
                      <a16:creationId xmlns:a16="http://schemas.microsoft.com/office/drawing/2014/main" id="{3B3E7C8A-D6E7-65CD-8C88-EBC45C3F723A}"/>
                    </a:ext>
                  </a:extLst>
                </p:cNvPr>
                <p:cNvPicPr/>
                <p:nvPr/>
              </p:nvPicPr>
              <p:blipFill>
                <a:blip r:embed="rId77"/>
                <a:stretch>
                  <a:fillRect/>
                </a:stretch>
              </p:blipFill>
              <p:spPr>
                <a:xfrm>
                  <a:off x="4702019" y="5070748"/>
                  <a:ext cx="49104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63" name="Entrada de lápiz 162">
                  <a:extLst>
                    <a:ext uri="{FF2B5EF4-FFF2-40B4-BE49-F238E27FC236}">
                      <a16:creationId xmlns:a16="http://schemas.microsoft.com/office/drawing/2014/main" id="{271A2D32-2CFB-EAD9-A864-28566DE4F53C}"/>
                    </a:ext>
                  </a:extLst>
                </p14:cNvPr>
                <p14:cNvContentPartPr/>
                <p14:nvPr/>
              </p14:nvContentPartPr>
              <p14:xfrm>
                <a:off x="5449379" y="4962748"/>
                <a:ext cx="346680" cy="422280"/>
              </p14:xfrm>
            </p:contentPart>
          </mc:Choice>
          <mc:Fallback>
            <p:pic>
              <p:nvPicPr>
                <p:cNvPr id="163" name="Entrada de lápiz 162">
                  <a:extLst>
                    <a:ext uri="{FF2B5EF4-FFF2-40B4-BE49-F238E27FC236}">
                      <a16:creationId xmlns:a16="http://schemas.microsoft.com/office/drawing/2014/main" id="{271A2D32-2CFB-EAD9-A864-28566DE4F53C}"/>
                    </a:ext>
                  </a:extLst>
                </p:cNvPr>
                <p:cNvPicPr/>
                <p:nvPr/>
              </p:nvPicPr>
              <p:blipFill>
                <a:blip r:embed="rId79"/>
                <a:stretch>
                  <a:fillRect/>
                </a:stretch>
              </p:blipFill>
              <p:spPr>
                <a:xfrm>
                  <a:off x="5440739" y="4954108"/>
                  <a:ext cx="36432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64" name="Entrada de lápiz 163">
                  <a:extLst>
                    <a:ext uri="{FF2B5EF4-FFF2-40B4-BE49-F238E27FC236}">
                      <a16:creationId xmlns:a16="http://schemas.microsoft.com/office/drawing/2014/main" id="{900A490A-452C-E7FB-9602-197B8F82FB30}"/>
                    </a:ext>
                  </a:extLst>
                </p14:cNvPr>
                <p14:cNvContentPartPr/>
                <p14:nvPr/>
              </p14:nvContentPartPr>
              <p14:xfrm>
                <a:off x="5460179" y="4665028"/>
                <a:ext cx="819720" cy="522720"/>
              </p14:xfrm>
            </p:contentPart>
          </mc:Choice>
          <mc:Fallback>
            <p:pic>
              <p:nvPicPr>
                <p:cNvPr id="164" name="Entrada de lápiz 163">
                  <a:extLst>
                    <a:ext uri="{FF2B5EF4-FFF2-40B4-BE49-F238E27FC236}">
                      <a16:creationId xmlns:a16="http://schemas.microsoft.com/office/drawing/2014/main" id="{900A490A-452C-E7FB-9602-197B8F82FB30}"/>
                    </a:ext>
                  </a:extLst>
                </p:cNvPr>
                <p:cNvPicPr/>
                <p:nvPr/>
              </p:nvPicPr>
              <p:blipFill>
                <a:blip r:embed="rId81"/>
                <a:stretch>
                  <a:fillRect/>
                </a:stretch>
              </p:blipFill>
              <p:spPr>
                <a:xfrm>
                  <a:off x="5451179" y="4656028"/>
                  <a:ext cx="837360" cy="5403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65" name="Entrada de lápiz 164">
                  <a:extLst>
                    <a:ext uri="{FF2B5EF4-FFF2-40B4-BE49-F238E27FC236}">
                      <a16:creationId xmlns:a16="http://schemas.microsoft.com/office/drawing/2014/main" id="{5704336F-0BDB-38B0-9BE0-7FF166A87D32}"/>
                    </a:ext>
                  </a:extLst>
                </p14:cNvPr>
                <p14:cNvContentPartPr/>
                <p14:nvPr/>
              </p14:nvContentPartPr>
              <p14:xfrm>
                <a:off x="6285659" y="4669348"/>
                <a:ext cx="76680" cy="554760"/>
              </p14:xfrm>
            </p:contentPart>
          </mc:Choice>
          <mc:Fallback>
            <p:pic>
              <p:nvPicPr>
                <p:cNvPr id="165" name="Entrada de lápiz 164">
                  <a:extLst>
                    <a:ext uri="{FF2B5EF4-FFF2-40B4-BE49-F238E27FC236}">
                      <a16:creationId xmlns:a16="http://schemas.microsoft.com/office/drawing/2014/main" id="{5704336F-0BDB-38B0-9BE0-7FF166A87D32}"/>
                    </a:ext>
                  </a:extLst>
                </p:cNvPr>
                <p:cNvPicPr/>
                <p:nvPr/>
              </p:nvPicPr>
              <p:blipFill>
                <a:blip r:embed="rId83"/>
                <a:stretch>
                  <a:fillRect/>
                </a:stretch>
              </p:blipFill>
              <p:spPr>
                <a:xfrm>
                  <a:off x="6277019" y="4660708"/>
                  <a:ext cx="94320" cy="572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66" name="Entrada de lápiz 165">
                  <a:extLst>
                    <a:ext uri="{FF2B5EF4-FFF2-40B4-BE49-F238E27FC236}">
                      <a16:creationId xmlns:a16="http://schemas.microsoft.com/office/drawing/2014/main" id="{69C8E3F8-158D-A780-2BBC-4FB8786B63A1}"/>
                    </a:ext>
                  </a:extLst>
                </p14:cNvPr>
                <p14:cNvContentPartPr/>
                <p14:nvPr/>
              </p14:nvContentPartPr>
              <p14:xfrm>
                <a:off x="6777779" y="4726228"/>
                <a:ext cx="380520" cy="790560"/>
              </p14:xfrm>
            </p:contentPart>
          </mc:Choice>
          <mc:Fallback>
            <p:pic>
              <p:nvPicPr>
                <p:cNvPr id="166" name="Entrada de lápiz 165">
                  <a:extLst>
                    <a:ext uri="{FF2B5EF4-FFF2-40B4-BE49-F238E27FC236}">
                      <a16:creationId xmlns:a16="http://schemas.microsoft.com/office/drawing/2014/main" id="{69C8E3F8-158D-A780-2BBC-4FB8786B63A1}"/>
                    </a:ext>
                  </a:extLst>
                </p:cNvPr>
                <p:cNvPicPr/>
                <p:nvPr/>
              </p:nvPicPr>
              <p:blipFill>
                <a:blip r:embed="rId85"/>
                <a:stretch>
                  <a:fillRect/>
                </a:stretch>
              </p:blipFill>
              <p:spPr>
                <a:xfrm>
                  <a:off x="6768779" y="4717228"/>
                  <a:ext cx="398160" cy="808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9" name="Entrada de lápiz 168">
                  <a:extLst>
                    <a:ext uri="{FF2B5EF4-FFF2-40B4-BE49-F238E27FC236}">
                      <a16:creationId xmlns:a16="http://schemas.microsoft.com/office/drawing/2014/main" id="{48722051-0E8A-BC96-44C2-21434E2679F8}"/>
                    </a:ext>
                  </a:extLst>
                </p14:cNvPr>
                <p14:cNvContentPartPr/>
                <p14:nvPr/>
              </p14:nvContentPartPr>
              <p14:xfrm>
                <a:off x="7210139" y="4498708"/>
                <a:ext cx="168120" cy="975960"/>
              </p14:xfrm>
            </p:contentPart>
          </mc:Choice>
          <mc:Fallback>
            <p:pic>
              <p:nvPicPr>
                <p:cNvPr id="169" name="Entrada de lápiz 168">
                  <a:extLst>
                    <a:ext uri="{FF2B5EF4-FFF2-40B4-BE49-F238E27FC236}">
                      <a16:creationId xmlns:a16="http://schemas.microsoft.com/office/drawing/2014/main" id="{48722051-0E8A-BC96-44C2-21434E2679F8}"/>
                    </a:ext>
                  </a:extLst>
                </p:cNvPr>
                <p:cNvPicPr/>
                <p:nvPr/>
              </p:nvPicPr>
              <p:blipFill>
                <a:blip r:embed="rId87"/>
                <a:stretch>
                  <a:fillRect/>
                </a:stretch>
              </p:blipFill>
              <p:spPr>
                <a:xfrm>
                  <a:off x="7201499" y="4489708"/>
                  <a:ext cx="185760" cy="9936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71" name="Entrada de lápiz 170">
                  <a:extLst>
                    <a:ext uri="{FF2B5EF4-FFF2-40B4-BE49-F238E27FC236}">
                      <a16:creationId xmlns:a16="http://schemas.microsoft.com/office/drawing/2014/main" id="{94D71A11-735D-6E73-8920-C7D1D7C6AD5C}"/>
                    </a:ext>
                  </a:extLst>
                </p14:cNvPr>
                <p14:cNvContentPartPr/>
                <p14:nvPr/>
              </p14:nvContentPartPr>
              <p14:xfrm>
                <a:off x="4783739" y="5941948"/>
                <a:ext cx="489240" cy="67320"/>
              </p14:xfrm>
            </p:contentPart>
          </mc:Choice>
          <mc:Fallback>
            <p:pic>
              <p:nvPicPr>
                <p:cNvPr id="171" name="Entrada de lápiz 170">
                  <a:extLst>
                    <a:ext uri="{FF2B5EF4-FFF2-40B4-BE49-F238E27FC236}">
                      <a16:creationId xmlns:a16="http://schemas.microsoft.com/office/drawing/2014/main" id="{94D71A11-735D-6E73-8920-C7D1D7C6AD5C}"/>
                    </a:ext>
                  </a:extLst>
                </p:cNvPr>
                <p:cNvPicPr/>
                <p:nvPr/>
              </p:nvPicPr>
              <p:blipFill>
                <a:blip r:embed="rId89"/>
                <a:stretch>
                  <a:fillRect/>
                </a:stretch>
              </p:blipFill>
              <p:spPr>
                <a:xfrm>
                  <a:off x="4774739" y="5933308"/>
                  <a:ext cx="50688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72" name="Entrada de lápiz 171">
                  <a:extLst>
                    <a:ext uri="{FF2B5EF4-FFF2-40B4-BE49-F238E27FC236}">
                      <a16:creationId xmlns:a16="http://schemas.microsoft.com/office/drawing/2014/main" id="{DECEDA6C-604A-3663-3C34-82C5F038CF51}"/>
                    </a:ext>
                  </a:extLst>
                </p14:cNvPr>
                <p14:cNvContentPartPr/>
                <p14:nvPr/>
              </p14:nvContentPartPr>
              <p14:xfrm>
                <a:off x="5801819" y="5700028"/>
                <a:ext cx="360360" cy="543960"/>
              </p14:xfrm>
            </p:contentPart>
          </mc:Choice>
          <mc:Fallback>
            <p:pic>
              <p:nvPicPr>
                <p:cNvPr id="172" name="Entrada de lápiz 171">
                  <a:extLst>
                    <a:ext uri="{FF2B5EF4-FFF2-40B4-BE49-F238E27FC236}">
                      <a16:creationId xmlns:a16="http://schemas.microsoft.com/office/drawing/2014/main" id="{DECEDA6C-604A-3663-3C34-82C5F038CF51}"/>
                    </a:ext>
                  </a:extLst>
                </p:cNvPr>
                <p:cNvPicPr/>
                <p:nvPr/>
              </p:nvPicPr>
              <p:blipFill>
                <a:blip r:embed="rId91"/>
                <a:stretch>
                  <a:fillRect/>
                </a:stretch>
              </p:blipFill>
              <p:spPr>
                <a:xfrm>
                  <a:off x="5793179" y="5691388"/>
                  <a:ext cx="378000" cy="561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73" name="Entrada de lápiz 172">
                  <a:extLst>
                    <a:ext uri="{FF2B5EF4-FFF2-40B4-BE49-F238E27FC236}">
                      <a16:creationId xmlns:a16="http://schemas.microsoft.com/office/drawing/2014/main" id="{D79A3A49-BE70-C948-7E50-F001880C8282}"/>
                    </a:ext>
                  </a:extLst>
                </p14:cNvPr>
                <p14:cNvContentPartPr/>
                <p14:nvPr/>
              </p14:nvContentPartPr>
              <p14:xfrm>
                <a:off x="6294659" y="5541628"/>
                <a:ext cx="343440" cy="592200"/>
              </p14:xfrm>
            </p:contentPart>
          </mc:Choice>
          <mc:Fallback>
            <p:pic>
              <p:nvPicPr>
                <p:cNvPr id="173" name="Entrada de lápiz 172">
                  <a:extLst>
                    <a:ext uri="{FF2B5EF4-FFF2-40B4-BE49-F238E27FC236}">
                      <a16:creationId xmlns:a16="http://schemas.microsoft.com/office/drawing/2014/main" id="{D79A3A49-BE70-C948-7E50-F001880C8282}"/>
                    </a:ext>
                  </a:extLst>
                </p:cNvPr>
                <p:cNvPicPr/>
                <p:nvPr/>
              </p:nvPicPr>
              <p:blipFill>
                <a:blip r:embed="rId93"/>
                <a:stretch>
                  <a:fillRect/>
                </a:stretch>
              </p:blipFill>
              <p:spPr>
                <a:xfrm>
                  <a:off x="6285659" y="5532628"/>
                  <a:ext cx="361080" cy="609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76" name="Entrada de lápiz 175">
                  <a:extLst>
                    <a:ext uri="{FF2B5EF4-FFF2-40B4-BE49-F238E27FC236}">
                      <a16:creationId xmlns:a16="http://schemas.microsoft.com/office/drawing/2014/main" id="{236A55A4-6F3F-6959-FAFB-E357878305A1}"/>
                    </a:ext>
                  </a:extLst>
                </p14:cNvPr>
                <p14:cNvContentPartPr/>
                <p14:nvPr/>
              </p14:nvContentPartPr>
              <p14:xfrm>
                <a:off x="6426059" y="6066508"/>
                <a:ext cx="102600" cy="28800"/>
              </p14:xfrm>
            </p:contentPart>
          </mc:Choice>
          <mc:Fallback>
            <p:pic>
              <p:nvPicPr>
                <p:cNvPr id="176" name="Entrada de lápiz 175">
                  <a:extLst>
                    <a:ext uri="{FF2B5EF4-FFF2-40B4-BE49-F238E27FC236}">
                      <a16:creationId xmlns:a16="http://schemas.microsoft.com/office/drawing/2014/main" id="{236A55A4-6F3F-6959-FAFB-E357878305A1}"/>
                    </a:ext>
                  </a:extLst>
                </p:cNvPr>
                <p:cNvPicPr/>
                <p:nvPr/>
              </p:nvPicPr>
              <p:blipFill>
                <a:blip r:embed="rId95"/>
                <a:stretch>
                  <a:fillRect/>
                </a:stretch>
              </p:blipFill>
              <p:spPr>
                <a:xfrm>
                  <a:off x="6417059" y="6057868"/>
                  <a:ext cx="120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77" name="Entrada de lápiz 176">
                  <a:extLst>
                    <a:ext uri="{FF2B5EF4-FFF2-40B4-BE49-F238E27FC236}">
                      <a16:creationId xmlns:a16="http://schemas.microsoft.com/office/drawing/2014/main" id="{FA9C8F68-4095-F4B0-B01D-A6330678E5BD}"/>
                    </a:ext>
                  </a:extLst>
                </p14:cNvPr>
                <p14:cNvContentPartPr/>
                <p14:nvPr/>
              </p14:nvContentPartPr>
              <p14:xfrm>
                <a:off x="6587699" y="5575468"/>
                <a:ext cx="63000" cy="711360"/>
              </p14:xfrm>
            </p:contentPart>
          </mc:Choice>
          <mc:Fallback>
            <p:pic>
              <p:nvPicPr>
                <p:cNvPr id="177" name="Entrada de lápiz 176">
                  <a:extLst>
                    <a:ext uri="{FF2B5EF4-FFF2-40B4-BE49-F238E27FC236}">
                      <a16:creationId xmlns:a16="http://schemas.microsoft.com/office/drawing/2014/main" id="{FA9C8F68-4095-F4B0-B01D-A6330678E5BD}"/>
                    </a:ext>
                  </a:extLst>
                </p:cNvPr>
                <p:cNvPicPr/>
                <p:nvPr/>
              </p:nvPicPr>
              <p:blipFill>
                <a:blip r:embed="rId97"/>
                <a:stretch>
                  <a:fillRect/>
                </a:stretch>
              </p:blipFill>
              <p:spPr>
                <a:xfrm>
                  <a:off x="6578699" y="5566828"/>
                  <a:ext cx="80640" cy="729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26" name="Entrada de lápiz 125">
                  <a:extLst>
                    <a:ext uri="{FF2B5EF4-FFF2-40B4-BE49-F238E27FC236}">
                      <a16:creationId xmlns:a16="http://schemas.microsoft.com/office/drawing/2014/main" id="{DAE3AD4E-84E0-89CB-80F6-A6D07DD16B10}"/>
                    </a:ext>
                  </a:extLst>
                </p14:cNvPr>
                <p14:cNvContentPartPr/>
                <p14:nvPr/>
              </p14:nvContentPartPr>
              <p14:xfrm>
                <a:off x="9991499" y="3339868"/>
                <a:ext cx="241560" cy="576720"/>
              </p14:xfrm>
            </p:contentPart>
          </mc:Choice>
          <mc:Fallback>
            <p:pic>
              <p:nvPicPr>
                <p:cNvPr id="126" name="Entrada de lápiz 125">
                  <a:extLst>
                    <a:ext uri="{FF2B5EF4-FFF2-40B4-BE49-F238E27FC236}">
                      <a16:creationId xmlns:a16="http://schemas.microsoft.com/office/drawing/2014/main" id="{DAE3AD4E-84E0-89CB-80F6-A6D07DD16B10}"/>
                    </a:ext>
                  </a:extLst>
                </p:cNvPr>
                <p:cNvPicPr/>
                <p:nvPr/>
              </p:nvPicPr>
              <p:blipFill>
                <a:blip r:embed="rId99"/>
                <a:stretch>
                  <a:fillRect/>
                </a:stretch>
              </p:blipFill>
              <p:spPr>
                <a:xfrm>
                  <a:off x="9982499" y="3330868"/>
                  <a:ext cx="25920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27" name="Entrada de lápiz 126">
                  <a:extLst>
                    <a:ext uri="{FF2B5EF4-FFF2-40B4-BE49-F238E27FC236}">
                      <a16:creationId xmlns:a16="http://schemas.microsoft.com/office/drawing/2014/main" id="{5BC577E9-2689-C278-35D9-71C0D98AE011}"/>
                    </a:ext>
                  </a:extLst>
                </p14:cNvPr>
                <p14:cNvContentPartPr/>
                <p14:nvPr/>
              </p14:nvContentPartPr>
              <p14:xfrm>
                <a:off x="10387499" y="3500068"/>
                <a:ext cx="578880" cy="354240"/>
              </p14:xfrm>
            </p:contentPart>
          </mc:Choice>
          <mc:Fallback>
            <p:pic>
              <p:nvPicPr>
                <p:cNvPr id="127" name="Entrada de lápiz 126">
                  <a:extLst>
                    <a:ext uri="{FF2B5EF4-FFF2-40B4-BE49-F238E27FC236}">
                      <a16:creationId xmlns:a16="http://schemas.microsoft.com/office/drawing/2014/main" id="{5BC577E9-2689-C278-35D9-71C0D98AE011}"/>
                    </a:ext>
                  </a:extLst>
                </p:cNvPr>
                <p:cNvPicPr/>
                <p:nvPr/>
              </p:nvPicPr>
              <p:blipFill>
                <a:blip r:embed="rId101"/>
                <a:stretch>
                  <a:fillRect/>
                </a:stretch>
              </p:blipFill>
              <p:spPr>
                <a:xfrm>
                  <a:off x="10378499" y="3491068"/>
                  <a:ext cx="596520" cy="3718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3" name="Entrada de lápiz 52">
                  <a:extLst>
                    <a:ext uri="{FF2B5EF4-FFF2-40B4-BE49-F238E27FC236}">
                      <a16:creationId xmlns:a16="http://schemas.microsoft.com/office/drawing/2014/main" id="{AA9D5992-354F-BD79-8FCB-D56E463B8090}"/>
                    </a:ext>
                  </a:extLst>
                </p14:cNvPr>
                <p14:cNvContentPartPr/>
                <p14:nvPr/>
              </p14:nvContentPartPr>
              <p14:xfrm>
                <a:off x="7724939" y="1157188"/>
                <a:ext cx="145800" cy="30960"/>
              </p14:xfrm>
            </p:contentPart>
          </mc:Choice>
          <mc:Fallback>
            <p:pic>
              <p:nvPicPr>
                <p:cNvPr id="53" name="Entrada de lápiz 52">
                  <a:extLst>
                    <a:ext uri="{FF2B5EF4-FFF2-40B4-BE49-F238E27FC236}">
                      <a16:creationId xmlns:a16="http://schemas.microsoft.com/office/drawing/2014/main" id="{AA9D5992-354F-BD79-8FCB-D56E463B8090}"/>
                    </a:ext>
                  </a:extLst>
                </p:cNvPr>
                <p:cNvPicPr/>
                <p:nvPr/>
              </p:nvPicPr>
              <p:blipFill>
                <a:blip r:embed="rId103"/>
                <a:stretch>
                  <a:fillRect/>
                </a:stretch>
              </p:blipFill>
              <p:spPr>
                <a:xfrm>
                  <a:off x="7715939" y="1148188"/>
                  <a:ext cx="163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4" name="Entrada de lápiz 53">
                  <a:extLst>
                    <a:ext uri="{FF2B5EF4-FFF2-40B4-BE49-F238E27FC236}">
                      <a16:creationId xmlns:a16="http://schemas.microsoft.com/office/drawing/2014/main" id="{9D56FB7A-FB5B-029B-5C6F-AF6BD7ECEE03}"/>
                    </a:ext>
                  </a:extLst>
                </p14:cNvPr>
                <p14:cNvContentPartPr/>
                <p14:nvPr/>
              </p14:nvContentPartPr>
              <p14:xfrm>
                <a:off x="8033099" y="1016068"/>
                <a:ext cx="193320" cy="340560"/>
              </p14:xfrm>
            </p:contentPart>
          </mc:Choice>
          <mc:Fallback>
            <p:pic>
              <p:nvPicPr>
                <p:cNvPr id="54" name="Entrada de lápiz 53">
                  <a:extLst>
                    <a:ext uri="{FF2B5EF4-FFF2-40B4-BE49-F238E27FC236}">
                      <a16:creationId xmlns:a16="http://schemas.microsoft.com/office/drawing/2014/main" id="{9D56FB7A-FB5B-029B-5C6F-AF6BD7ECEE03}"/>
                    </a:ext>
                  </a:extLst>
                </p:cNvPr>
                <p:cNvPicPr/>
                <p:nvPr/>
              </p:nvPicPr>
              <p:blipFill>
                <a:blip r:embed="rId105"/>
                <a:stretch>
                  <a:fillRect/>
                </a:stretch>
              </p:blipFill>
              <p:spPr>
                <a:xfrm>
                  <a:off x="8024099" y="1007068"/>
                  <a:ext cx="210960" cy="3582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5" name="Entrada de lápiz 54">
                  <a:extLst>
                    <a:ext uri="{FF2B5EF4-FFF2-40B4-BE49-F238E27FC236}">
                      <a16:creationId xmlns:a16="http://schemas.microsoft.com/office/drawing/2014/main" id="{99F09254-7078-E411-4403-AB153722DB1B}"/>
                    </a:ext>
                  </a:extLst>
                </p14:cNvPr>
                <p14:cNvContentPartPr/>
                <p14:nvPr/>
              </p14:nvContentPartPr>
              <p14:xfrm>
                <a:off x="8120939" y="1200388"/>
                <a:ext cx="100440" cy="41400"/>
              </p14:xfrm>
            </p:contentPart>
          </mc:Choice>
          <mc:Fallback>
            <p:pic>
              <p:nvPicPr>
                <p:cNvPr id="55" name="Entrada de lápiz 54">
                  <a:extLst>
                    <a:ext uri="{FF2B5EF4-FFF2-40B4-BE49-F238E27FC236}">
                      <a16:creationId xmlns:a16="http://schemas.microsoft.com/office/drawing/2014/main" id="{99F09254-7078-E411-4403-AB153722DB1B}"/>
                    </a:ext>
                  </a:extLst>
                </p:cNvPr>
                <p:cNvPicPr/>
                <p:nvPr/>
              </p:nvPicPr>
              <p:blipFill>
                <a:blip r:embed="rId107"/>
                <a:stretch>
                  <a:fillRect/>
                </a:stretch>
              </p:blipFill>
              <p:spPr>
                <a:xfrm>
                  <a:off x="8111939" y="1191388"/>
                  <a:ext cx="11808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6" name="Entrada de lápiz 55">
                  <a:extLst>
                    <a:ext uri="{FF2B5EF4-FFF2-40B4-BE49-F238E27FC236}">
                      <a16:creationId xmlns:a16="http://schemas.microsoft.com/office/drawing/2014/main" id="{E6088A52-5B09-B371-DC5C-BD6C0D816583}"/>
                    </a:ext>
                  </a:extLst>
                </p14:cNvPr>
                <p14:cNvContentPartPr/>
                <p14:nvPr/>
              </p14:nvContentPartPr>
              <p14:xfrm>
                <a:off x="8413619" y="975388"/>
                <a:ext cx="247680" cy="322560"/>
              </p14:xfrm>
            </p:contentPart>
          </mc:Choice>
          <mc:Fallback>
            <p:pic>
              <p:nvPicPr>
                <p:cNvPr id="56" name="Entrada de lápiz 55">
                  <a:extLst>
                    <a:ext uri="{FF2B5EF4-FFF2-40B4-BE49-F238E27FC236}">
                      <a16:creationId xmlns:a16="http://schemas.microsoft.com/office/drawing/2014/main" id="{E6088A52-5B09-B371-DC5C-BD6C0D816583}"/>
                    </a:ext>
                  </a:extLst>
                </p:cNvPr>
                <p:cNvPicPr/>
                <p:nvPr/>
              </p:nvPicPr>
              <p:blipFill>
                <a:blip r:embed="rId109"/>
                <a:stretch>
                  <a:fillRect/>
                </a:stretch>
              </p:blipFill>
              <p:spPr>
                <a:xfrm>
                  <a:off x="8404619" y="966748"/>
                  <a:ext cx="26532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57" name="Entrada de lápiz 56">
                  <a:extLst>
                    <a:ext uri="{FF2B5EF4-FFF2-40B4-BE49-F238E27FC236}">
                      <a16:creationId xmlns:a16="http://schemas.microsoft.com/office/drawing/2014/main" id="{75C29524-26E8-A546-9623-06340460709A}"/>
                    </a:ext>
                  </a:extLst>
                </p14:cNvPr>
                <p14:cNvContentPartPr/>
                <p14:nvPr/>
              </p14:nvContentPartPr>
              <p14:xfrm>
                <a:off x="8813219" y="869188"/>
                <a:ext cx="168120" cy="288000"/>
              </p14:xfrm>
            </p:contentPart>
          </mc:Choice>
          <mc:Fallback>
            <p:pic>
              <p:nvPicPr>
                <p:cNvPr id="57" name="Entrada de lápiz 56">
                  <a:extLst>
                    <a:ext uri="{FF2B5EF4-FFF2-40B4-BE49-F238E27FC236}">
                      <a16:creationId xmlns:a16="http://schemas.microsoft.com/office/drawing/2014/main" id="{75C29524-26E8-A546-9623-06340460709A}"/>
                    </a:ext>
                  </a:extLst>
                </p:cNvPr>
                <p:cNvPicPr/>
                <p:nvPr/>
              </p:nvPicPr>
              <p:blipFill>
                <a:blip r:embed="rId111"/>
                <a:stretch>
                  <a:fillRect/>
                </a:stretch>
              </p:blipFill>
              <p:spPr>
                <a:xfrm>
                  <a:off x="8804579" y="860548"/>
                  <a:ext cx="18576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58" name="Entrada de lápiz 57">
                  <a:extLst>
                    <a:ext uri="{FF2B5EF4-FFF2-40B4-BE49-F238E27FC236}">
                      <a16:creationId xmlns:a16="http://schemas.microsoft.com/office/drawing/2014/main" id="{2FF4C692-32CD-08D7-16B1-BE0BD2C27FBF}"/>
                    </a:ext>
                  </a:extLst>
                </p14:cNvPr>
                <p14:cNvContentPartPr/>
                <p14:nvPr/>
              </p14:nvContentPartPr>
              <p14:xfrm>
                <a:off x="8817539" y="1103908"/>
                <a:ext cx="357120" cy="159480"/>
              </p14:xfrm>
            </p:contentPart>
          </mc:Choice>
          <mc:Fallback>
            <p:pic>
              <p:nvPicPr>
                <p:cNvPr id="58" name="Entrada de lápiz 57">
                  <a:extLst>
                    <a:ext uri="{FF2B5EF4-FFF2-40B4-BE49-F238E27FC236}">
                      <a16:creationId xmlns:a16="http://schemas.microsoft.com/office/drawing/2014/main" id="{2FF4C692-32CD-08D7-16B1-BE0BD2C27FBF}"/>
                    </a:ext>
                  </a:extLst>
                </p:cNvPr>
                <p:cNvPicPr/>
                <p:nvPr/>
              </p:nvPicPr>
              <p:blipFill>
                <a:blip r:embed="rId113"/>
                <a:stretch>
                  <a:fillRect/>
                </a:stretch>
              </p:blipFill>
              <p:spPr>
                <a:xfrm>
                  <a:off x="8808899" y="1095268"/>
                  <a:ext cx="37476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Entrada de lápiz 64">
                  <a:extLst>
                    <a:ext uri="{FF2B5EF4-FFF2-40B4-BE49-F238E27FC236}">
                      <a16:creationId xmlns:a16="http://schemas.microsoft.com/office/drawing/2014/main" id="{DB3C469B-A04B-F2B6-045C-120465CB4020}"/>
                    </a:ext>
                  </a:extLst>
                </p14:cNvPr>
                <p14:cNvContentPartPr/>
                <p14:nvPr/>
              </p14:nvContentPartPr>
              <p14:xfrm>
                <a:off x="8797019" y="869908"/>
                <a:ext cx="212400" cy="415440"/>
              </p14:xfrm>
            </p:contentPart>
          </mc:Choice>
          <mc:Fallback>
            <p:pic>
              <p:nvPicPr>
                <p:cNvPr id="65" name="Entrada de lápiz 64">
                  <a:extLst>
                    <a:ext uri="{FF2B5EF4-FFF2-40B4-BE49-F238E27FC236}">
                      <a16:creationId xmlns:a16="http://schemas.microsoft.com/office/drawing/2014/main" id="{DB3C469B-A04B-F2B6-045C-120465CB4020}"/>
                    </a:ext>
                  </a:extLst>
                </p:cNvPr>
                <p:cNvPicPr/>
                <p:nvPr/>
              </p:nvPicPr>
              <p:blipFill>
                <a:blip r:embed="rId115"/>
                <a:stretch>
                  <a:fillRect/>
                </a:stretch>
              </p:blipFill>
              <p:spPr>
                <a:xfrm>
                  <a:off x="8788019" y="860908"/>
                  <a:ext cx="230040" cy="433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Entrada de lápiz 65">
                  <a:extLst>
                    <a:ext uri="{FF2B5EF4-FFF2-40B4-BE49-F238E27FC236}">
                      <a16:creationId xmlns:a16="http://schemas.microsoft.com/office/drawing/2014/main" id="{D3C32998-D4DF-DA0F-7F52-9ED9C7AF03A6}"/>
                    </a:ext>
                  </a:extLst>
                </p14:cNvPr>
                <p14:cNvContentPartPr/>
                <p14:nvPr/>
              </p14:nvContentPartPr>
              <p14:xfrm>
                <a:off x="9123539" y="1088788"/>
                <a:ext cx="45000" cy="210600"/>
              </p14:xfrm>
            </p:contentPart>
          </mc:Choice>
          <mc:Fallback>
            <p:pic>
              <p:nvPicPr>
                <p:cNvPr id="66" name="Entrada de lápiz 65">
                  <a:extLst>
                    <a:ext uri="{FF2B5EF4-FFF2-40B4-BE49-F238E27FC236}">
                      <a16:creationId xmlns:a16="http://schemas.microsoft.com/office/drawing/2014/main" id="{D3C32998-D4DF-DA0F-7F52-9ED9C7AF03A6}"/>
                    </a:ext>
                  </a:extLst>
                </p:cNvPr>
                <p:cNvPicPr/>
                <p:nvPr/>
              </p:nvPicPr>
              <p:blipFill>
                <a:blip r:embed="rId117"/>
                <a:stretch>
                  <a:fillRect/>
                </a:stretch>
              </p:blipFill>
              <p:spPr>
                <a:xfrm>
                  <a:off x="9114539" y="1079788"/>
                  <a:ext cx="626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2" name="Entrada de lápiz 81">
                  <a:extLst>
                    <a:ext uri="{FF2B5EF4-FFF2-40B4-BE49-F238E27FC236}">
                      <a16:creationId xmlns:a16="http://schemas.microsoft.com/office/drawing/2014/main" id="{0A111AFD-33C3-8E48-177B-6299887A073A}"/>
                    </a:ext>
                  </a:extLst>
                </p14:cNvPr>
                <p14:cNvContentPartPr/>
                <p14:nvPr/>
              </p14:nvContentPartPr>
              <p14:xfrm>
                <a:off x="8142179" y="1712668"/>
                <a:ext cx="113040" cy="353520"/>
              </p14:xfrm>
            </p:contentPart>
          </mc:Choice>
          <mc:Fallback>
            <p:pic>
              <p:nvPicPr>
                <p:cNvPr id="82" name="Entrada de lápiz 81">
                  <a:extLst>
                    <a:ext uri="{FF2B5EF4-FFF2-40B4-BE49-F238E27FC236}">
                      <a16:creationId xmlns:a16="http://schemas.microsoft.com/office/drawing/2014/main" id="{0A111AFD-33C3-8E48-177B-6299887A073A}"/>
                    </a:ext>
                  </a:extLst>
                </p:cNvPr>
                <p:cNvPicPr/>
                <p:nvPr/>
              </p:nvPicPr>
              <p:blipFill>
                <a:blip r:embed="rId119"/>
                <a:stretch>
                  <a:fillRect/>
                </a:stretch>
              </p:blipFill>
              <p:spPr>
                <a:xfrm>
                  <a:off x="8133539" y="1704028"/>
                  <a:ext cx="130680" cy="371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3" name="Entrada de lápiz 82">
                  <a:extLst>
                    <a:ext uri="{FF2B5EF4-FFF2-40B4-BE49-F238E27FC236}">
                      <a16:creationId xmlns:a16="http://schemas.microsoft.com/office/drawing/2014/main" id="{E71C0EF6-E657-8A95-E749-87E7BAA1DDFC}"/>
                    </a:ext>
                  </a:extLst>
                </p14:cNvPr>
                <p14:cNvContentPartPr/>
                <p14:nvPr/>
              </p14:nvContentPartPr>
              <p14:xfrm>
                <a:off x="8098619" y="1888708"/>
                <a:ext cx="182520" cy="96480"/>
              </p14:xfrm>
            </p:contentPart>
          </mc:Choice>
          <mc:Fallback>
            <p:pic>
              <p:nvPicPr>
                <p:cNvPr id="83" name="Entrada de lápiz 82">
                  <a:extLst>
                    <a:ext uri="{FF2B5EF4-FFF2-40B4-BE49-F238E27FC236}">
                      <a16:creationId xmlns:a16="http://schemas.microsoft.com/office/drawing/2014/main" id="{E71C0EF6-E657-8A95-E749-87E7BAA1DDFC}"/>
                    </a:ext>
                  </a:extLst>
                </p:cNvPr>
                <p:cNvPicPr/>
                <p:nvPr/>
              </p:nvPicPr>
              <p:blipFill>
                <a:blip r:embed="rId121"/>
                <a:stretch>
                  <a:fillRect/>
                </a:stretch>
              </p:blipFill>
              <p:spPr>
                <a:xfrm>
                  <a:off x="8089619" y="1880068"/>
                  <a:ext cx="20016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4" name="Entrada de lápiz 83">
                  <a:extLst>
                    <a:ext uri="{FF2B5EF4-FFF2-40B4-BE49-F238E27FC236}">
                      <a16:creationId xmlns:a16="http://schemas.microsoft.com/office/drawing/2014/main" id="{35FCFD68-EDBB-FBC0-EE35-570BB582E032}"/>
                    </a:ext>
                  </a:extLst>
                </p14:cNvPr>
                <p14:cNvContentPartPr/>
                <p14:nvPr/>
              </p14:nvContentPartPr>
              <p14:xfrm>
                <a:off x="8420459" y="1676668"/>
                <a:ext cx="220680" cy="309960"/>
              </p14:xfrm>
            </p:contentPart>
          </mc:Choice>
          <mc:Fallback>
            <p:pic>
              <p:nvPicPr>
                <p:cNvPr id="84" name="Entrada de lápiz 83">
                  <a:extLst>
                    <a:ext uri="{FF2B5EF4-FFF2-40B4-BE49-F238E27FC236}">
                      <a16:creationId xmlns:a16="http://schemas.microsoft.com/office/drawing/2014/main" id="{35FCFD68-EDBB-FBC0-EE35-570BB582E032}"/>
                    </a:ext>
                  </a:extLst>
                </p:cNvPr>
                <p:cNvPicPr/>
                <p:nvPr/>
              </p:nvPicPr>
              <p:blipFill>
                <a:blip r:embed="rId123"/>
                <a:stretch>
                  <a:fillRect/>
                </a:stretch>
              </p:blipFill>
              <p:spPr>
                <a:xfrm>
                  <a:off x="8411459" y="1668028"/>
                  <a:ext cx="238320" cy="3276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5" name="Entrada de lápiz 84">
                  <a:extLst>
                    <a:ext uri="{FF2B5EF4-FFF2-40B4-BE49-F238E27FC236}">
                      <a16:creationId xmlns:a16="http://schemas.microsoft.com/office/drawing/2014/main" id="{FB801D97-779F-036F-48A0-B8D0D303D2CB}"/>
                    </a:ext>
                  </a:extLst>
                </p14:cNvPr>
                <p14:cNvContentPartPr/>
                <p14:nvPr/>
              </p14:nvContentPartPr>
              <p14:xfrm>
                <a:off x="8791259" y="1564348"/>
                <a:ext cx="375120" cy="394560"/>
              </p14:xfrm>
            </p:contentPart>
          </mc:Choice>
          <mc:Fallback>
            <p:pic>
              <p:nvPicPr>
                <p:cNvPr id="85" name="Entrada de lápiz 84">
                  <a:extLst>
                    <a:ext uri="{FF2B5EF4-FFF2-40B4-BE49-F238E27FC236}">
                      <a16:creationId xmlns:a16="http://schemas.microsoft.com/office/drawing/2014/main" id="{FB801D97-779F-036F-48A0-B8D0D303D2CB}"/>
                    </a:ext>
                  </a:extLst>
                </p:cNvPr>
                <p:cNvPicPr/>
                <p:nvPr/>
              </p:nvPicPr>
              <p:blipFill>
                <a:blip r:embed="rId125"/>
                <a:stretch>
                  <a:fillRect/>
                </a:stretch>
              </p:blipFill>
              <p:spPr>
                <a:xfrm>
                  <a:off x="8782619" y="1555708"/>
                  <a:ext cx="39276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7" name="Entrada de lápiz 86">
                  <a:extLst>
                    <a:ext uri="{FF2B5EF4-FFF2-40B4-BE49-F238E27FC236}">
                      <a16:creationId xmlns:a16="http://schemas.microsoft.com/office/drawing/2014/main" id="{B2BB20B4-563F-7529-82FF-3F63D1C96C40}"/>
                    </a:ext>
                  </a:extLst>
                </p14:cNvPr>
                <p14:cNvContentPartPr/>
                <p14:nvPr/>
              </p14:nvContentPartPr>
              <p14:xfrm>
                <a:off x="9407939" y="1752628"/>
                <a:ext cx="271080" cy="40680"/>
              </p14:xfrm>
            </p:contentPart>
          </mc:Choice>
          <mc:Fallback>
            <p:pic>
              <p:nvPicPr>
                <p:cNvPr id="87" name="Entrada de lápiz 86">
                  <a:extLst>
                    <a:ext uri="{FF2B5EF4-FFF2-40B4-BE49-F238E27FC236}">
                      <a16:creationId xmlns:a16="http://schemas.microsoft.com/office/drawing/2014/main" id="{B2BB20B4-563F-7529-82FF-3F63D1C96C40}"/>
                    </a:ext>
                  </a:extLst>
                </p:cNvPr>
                <p:cNvPicPr/>
                <p:nvPr/>
              </p:nvPicPr>
              <p:blipFill>
                <a:blip r:embed="rId127"/>
                <a:stretch>
                  <a:fillRect/>
                </a:stretch>
              </p:blipFill>
              <p:spPr>
                <a:xfrm>
                  <a:off x="9398939" y="1743628"/>
                  <a:ext cx="28872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8" name="Entrada de lápiz 87">
                  <a:extLst>
                    <a:ext uri="{FF2B5EF4-FFF2-40B4-BE49-F238E27FC236}">
                      <a16:creationId xmlns:a16="http://schemas.microsoft.com/office/drawing/2014/main" id="{3A27F5E4-199E-4A0E-913F-1BCAE8E2C26A}"/>
                    </a:ext>
                  </a:extLst>
                </p14:cNvPr>
                <p14:cNvContentPartPr/>
                <p14:nvPr/>
              </p14:nvContentPartPr>
              <p14:xfrm>
                <a:off x="9555179" y="1544908"/>
                <a:ext cx="41040" cy="446760"/>
              </p14:xfrm>
            </p:contentPart>
          </mc:Choice>
          <mc:Fallback>
            <p:pic>
              <p:nvPicPr>
                <p:cNvPr id="88" name="Entrada de lápiz 87">
                  <a:extLst>
                    <a:ext uri="{FF2B5EF4-FFF2-40B4-BE49-F238E27FC236}">
                      <a16:creationId xmlns:a16="http://schemas.microsoft.com/office/drawing/2014/main" id="{3A27F5E4-199E-4A0E-913F-1BCAE8E2C26A}"/>
                    </a:ext>
                  </a:extLst>
                </p:cNvPr>
                <p:cNvPicPr/>
                <p:nvPr/>
              </p:nvPicPr>
              <p:blipFill>
                <a:blip r:embed="rId129"/>
                <a:stretch>
                  <a:fillRect/>
                </a:stretch>
              </p:blipFill>
              <p:spPr>
                <a:xfrm>
                  <a:off x="9546539" y="1535908"/>
                  <a:ext cx="586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9" name="Entrada de lápiz 88">
                  <a:extLst>
                    <a:ext uri="{FF2B5EF4-FFF2-40B4-BE49-F238E27FC236}">
                      <a16:creationId xmlns:a16="http://schemas.microsoft.com/office/drawing/2014/main" id="{F12C20ED-D03C-7B73-5E26-58B18EE34F45}"/>
                    </a:ext>
                  </a:extLst>
                </p14:cNvPr>
                <p14:cNvContentPartPr/>
                <p14:nvPr/>
              </p14:nvContentPartPr>
              <p14:xfrm>
                <a:off x="9804659" y="1683868"/>
                <a:ext cx="79920" cy="176040"/>
              </p14:xfrm>
            </p:contentPart>
          </mc:Choice>
          <mc:Fallback>
            <p:pic>
              <p:nvPicPr>
                <p:cNvPr id="89" name="Entrada de lápiz 88">
                  <a:extLst>
                    <a:ext uri="{FF2B5EF4-FFF2-40B4-BE49-F238E27FC236}">
                      <a16:creationId xmlns:a16="http://schemas.microsoft.com/office/drawing/2014/main" id="{F12C20ED-D03C-7B73-5E26-58B18EE34F45}"/>
                    </a:ext>
                  </a:extLst>
                </p:cNvPr>
                <p:cNvPicPr/>
                <p:nvPr/>
              </p:nvPicPr>
              <p:blipFill>
                <a:blip r:embed="rId131"/>
                <a:stretch>
                  <a:fillRect/>
                </a:stretch>
              </p:blipFill>
              <p:spPr>
                <a:xfrm>
                  <a:off x="9796019" y="1674868"/>
                  <a:ext cx="9756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0" name="Entrada de lápiz 89">
                  <a:extLst>
                    <a:ext uri="{FF2B5EF4-FFF2-40B4-BE49-F238E27FC236}">
                      <a16:creationId xmlns:a16="http://schemas.microsoft.com/office/drawing/2014/main" id="{586E6047-627D-DB9E-286D-BB9AD793D753}"/>
                    </a:ext>
                  </a:extLst>
                </p14:cNvPr>
                <p14:cNvContentPartPr/>
                <p14:nvPr/>
              </p14:nvContentPartPr>
              <p14:xfrm>
                <a:off x="9729419" y="1467508"/>
                <a:ext cx="331200" cy="206640"/>
              </p14:xfrm>
            </p:contentPart>
          </mc:Choice>
          <mc:Fallback>
            <p:pic>
              <p:nvPicPr>
                <p:cNvPr id="90" name="Entrada de lápiz 89">
                  <a:extLst>
                    <a:ext uri="{FF2B5EF4-FFF2-40B4-BE49-F238E27FC236}">
                      <a16:creationId xmlns:a16="http://schemas.microsoft.com/office/drawing/2014/main" id="{586E6047-627D-DB9E-286D-BB9AD793D753}"/>
                    </a:ext>
                  </a:extLst>
                </p:cNvPr>
                <p:cNvPicPr/>
                <p:nvPr/>
              </p:nvPicPr>
              <p:blipFill>
                <a:blip r:embed="rId133"/>
                <a:stretch>
                  <a:fillRect/>
                </a:stretch>
              </p:blipFill>
              <p:spPr>
                <a:xfrm>
                  <a:off x="9720419" y="1458868"/>
                  <a:ext cx="34884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1" name="Entrada de lápiz 90">
                  <a:extLst>
                    <a:ext uri="{FF2B5EF4-FFF2-40B4-BE49-F238E27FC236}">
                      <a16:creationId xmlns:a16="http://schemas.microsoft.com/office/drawing/2014/main" id="{948B625D-8CAF-D396-A04A-F9FEC3A358C1}"/>
                    </a:ext>
                  </a:extLst>
                </p14:cNvPr>
                <p14:cNvContentPartPr/>
                <p14:nvPr/>
              </p14:nvContentPartPr>
              <p14:xfrm>
                <a:off x="10168979" y="1422868"/>
                <a:ext cx="245520" cy="453240"/>
              </p14:xfrm>
            </p:contentPart>
          </mc:Choice>
          <mc:Fallback>
            <p:pic>
              <p:nvPicPr>
                <p:cNvPr id="91" name="Entrada de lápiz 90">
                  <a:extLst>
                    <a:ext uri="{FF2B5EF4-FFF2-40B4-BE49-F238E27FC236}">
                      <a16:creationId xmlns:a16="http://schemas.microsoft.com/office/drawing/2014/main" id="{948B625D-8CAF-D396-A04A-F9FEC3A358C1}"/>
                    </a:ext>
                  </a:extLst>
                </p:cNvPr>
                <p:cNvPicPr/>
                <p:nvPr/>
              </p:nvPicPr>
              <p:blipFill>
                <a:blip r:embed="rId135"/>
                <a:stretch>
                  <a:fillRect/>
                </a:stretch>
              </p:blipFill>
              <p:spPr>
                <a:xfrm>
                  <a:off x="10159979" y="1413868"/>
                  <a:ext cx="263160" cy="4708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3" name="Entrada de lápiz 92">
                  <a:extLst>
                    <a:ext uri="{FF2B5EF4-FFF2-40B4-BE49-F238E27FC236}">
                      <a16:creationId xmlns:a16="http://schemas.microsoft.com/office/drawing/2014/main" id="{7913326D-55DC-F814-A6DC-FC22F17535A3}"/>
                    </a:ext>
                  </a:extLst>
                </p14:cNvPr>
                <p14:cNvContentPartPr/>
                <p14:nvPr/>
              </p14:nvContentPartPr>
              <p14:xfrm>
                <a:off x="10643819" y="1561108"/>
                <a:ext cx="227880" cy="198360"/>
              </p14:xfrm>
            </p:contentPart>
          </mc:Choice>
          <mc:Fallback>
            <p:pic>
              <p:nvPicPr>
                <p:cNvPr id="93" name="Entrada de lápiz 92">
                  <a:extLst>
                    <a:ext uri="{FF2B5EF4-FFF2-40B4-BE49-F238E27FC236}">
                      <a16:creationId xmlns:a16="http://schemas.microsoft.com/office/drawing/2014/main" id="{7913326D-55DC-F814-A6DC-FC22F17535A3}"/>
                    </a:ext>
                  </a:extLst>
                </p:cNvPr>
                <p:cNvPicPr/>
                <p:nvPr/>
              </p:nvPicPr>
              <p:blipFill>
                <a:blip r:embed="rId137"/>
                <a:stretch>
                  <a:fillRect/>
                </a:stretch>
              </p:blipFill>
              <p:spPr>
                <a:xfrm>
                  <a:off x="10634819" y="1552468"/>
                  <a:ext cx="24552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4" name="Entrada de lápiz 93">
                  <a:extLst>
                    <a:ext uri="{FF2B5EF4-FFF2-40B4-BE49-F238E27FC236}">
                      <a16:creationId xmlns:a16="http://schemas.microsoft.com/office/drawing/2014/main" id="{4A00473B-45E2-8E66-33BA-A4FC7DF2AB6F}"/>
                    </a:ext>
                  </a:extLst>
                </p14:cNvPr>
                <p14:cNvContentPartPr/>
                <p14:nvPr/>
              </p14:nvContentPartPr>
              <p14:xfrm>
                <a:off x="10641659" y="1403068"/>
                <a:ext cx="233280" cy="461880"/>
              </p14:xfrm>
            </p:contentPart>
          </mc:Choice>
          <mc:Fallback>
            <p:pic>
              <p:nvPicPr>
                <p:cNvPr id="94" name="Entrada de lápiz 93">
                  <a:extLst>
                    <a:ext uri="{FF2B5EF4-FFF2-40B4-BE49-F238E27FC236}">
                      <a16:creationId xmlns:a16="http://schemas.microsoft.com/office/drawing/2014/main" id="{4A00473B-45E2-8E66-33BA-A4FC7DF2AB6F}"/>
                    </a:ext>
                  </a:extLst>
                </p:cNvPr>
                <p:cNvPicPr/>
                <p:nvPr/>
              </p:nvPicPr>
              <p:blipFill>
                <a:blip r:embed="rId139"/>
                <a:stretch>
                  <a:fillRect/>
                </a:stretch>
              </p:blipFill>
              <p:spPr>
                <a:xfrm>
                  <a:off x="10632659" y="1394428"/>
                  <a:ext cx="25092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5" name="Entrada de lápiz 94">
                  <a:extLst>
                    <a:ext uri="{FF2B5EF4-FFF2-40B4-BE49-F238E27FC236}">
                      <a16:creationId xmlns:a16="http://schemas.microsoft.com/office/drawing/2014/main" id="{D2CFCE21-F1CA-DD9A-F9F1-B3324E067EF0}"/>
                    </a:ext>
                  </a:extLst>
                </p14:cNvPr>
                <p14:cNvContentPartPr/>
                <p14:nvPr/>
              </p14:nvContentPartPr>
              <p14:xfrm>
                <a:off x="10981139" y="1659748"/>
                <a:ext cx="251640" cy="349200"/>
              </p14:xfrm>
            </p:contentPart>
          </mc:Choice>
          <mc:Fallback>
            <p:pic>
              <p:nvPicPr>
                <p:cNvPr id="95" name="Entrada de lápiz 94">
                  <a:extLst>
                    <a:ext uri="{FF2B5EF4-FFF2-40B4-BE49-F238E27FC236}">
                      <a16:creationId xmlns:a16="http://schemas.microsoft.com/office/drawing/2014/main" id="{D2CFCE21-F1CA-DD9A-F9F1-B3324E067EF0}"/>
                    </a:ext>
                  </a:extLst>
                </p:cNvPr>
                <p:cNvPicPr/>
                <p:nvPr/>
              </p:nvPicPr>
              <p:blipFill>
                <a:blip r:embed="rId141"/>
                <a:stretch>
                  <a:fillRect/>
                </a:stretch>
              </p:blipFill>
              <p:spPr>
                <a:xfrm>
                  <a:off x="10972139" y="1650748"/>
                  <a:ext cx="26928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6" name="Entrada de lápiz 95">
                  <a:extLst>
                    <a:ext uri="{FF2B5EF4-FFF2-40B4-BE49-F238E27FC236}">
                      <a16:creationId xmlns:a16="http://schemas.microsoft.com/office/drawing/2014/main" id="{924C3CC2-1A86-8FAD-B8BD-006DB41C2D3F}"/>
                    </a:ext>
                  </a:extLst>
                </p14:cNvPr>
                <p14:cNvContentPartPr/>
                <p14:nvPr/>
              </p14:nvContentPartPr>
              <p14:xfrm>
                <a:off x="11314859" y="1689628"/>
                <a:ext cx="138240" cy="19440"/>
              </p14:xfrm>
            </p:contentPart>
          </mc:Choice>
          <mc:Fallback>
            <p:pic>
              <p:nvPicPr>
                <p:cNvPr id="96" name="Entrada de lápiz 95">
                  <a:extLst>
                    <a:ext uri="{FF2B5EF4-FFF2-40B4-BE49-F238E27FC236}">
                      <a16:creationId xmlns:a16="http://schemas.microsoft.com/office/drawing/2014/main" id="{924C3CC2-1A86-8FAD-B8BD-006DB41C2D3F}"/>
                    </a:ext>
                  </a:extLst>
                </p:cNvPr>
                <p:cNvPicPr/>
                <p:nvPr/>
              </p:nvPicPr>
              <p:blipFill>
                <a:blip r:embed="rId143"/>
                <a:stretch>
                  <a:fillRect/>
                </a:stretch>
              </p:blipFill>
              <p:spPr>
                <a:xfrm>
                  <a:off x="11305859" y="1680628"/>
                  <a:ext cx="15588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7" name="Entrada de lápiz 96">
                  <a:extLst>
                    <a:ext uri="{FF2B5EF4-FFF2-40B4-BE49-F238E27FC236}">
                      <a16:creationId xmlns:a16="http://schemas.microsoft.com/office/drawing/2014/main" id="{078AAD6D-8AAD-D3EB-77C2-A0379736604B}"/>
                    </a:ext>
                  </a:extLst>
                </p14:cNvPr>
                <p14:cNvContentPartPr/>
                <p14:nvPr/>
              </p14:nvContentPartPr>
              <p14:xfrm>
                <a:off x="11245019" y="1762348"/>
                <a:ext cx="177120" cy="41040"/>
              </p14:xfrm>
            </p:contentPart>
          </mc:Choice>
          <mc:Fallback>
            <p:pic>
              <p:nvPicPr>
                <p:cNvPr id="97" name="Entrada de lápiz 96">
                  <a:extLst>
                    <a:ext uri="{FF2B5EF4-FFF2-40B4-BE49-F238E27FC236}">
                      <a16:creationId xmlns:a16="http://schemas.microsoft.com/office/drawing/2014/main" id="{078AAD6D-8AAD-D3EB-77C2-A0379736604B}"/>
                    </a:ext>
                  </a:extLst>
                </p:cNvPr>
                <p:cNvPicPr/>
                <p:nvPr/>
              </p:nvPicPr>
              <p:blipFill>
                <a:blip r:embed="rId145"/>
                <a:stretch>
                  <a:fillRect/>
                </a:stretch>
              </p:blipFill>
              <p:spPr>
                <a:xfrm>
                  <a:off x="11236019" y="1753708"/>
                  <a:ext cx="19476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8" name="Entrada de lápiz 97">
                  <a:extLst>
                    <a:ext uri="{FF2B5EF4-FFF2-40B4-BE49-F238E27FC236}">
                      <a16:creationId xmlns:a16="http://schemas.microsoft.com/office/drawing/2014/main" id="{7203AF66-A2C3-3483-138D-576BCE1667B3}"/>
                    </a:ext>
                  </a:extLst>
                </p14:cNvPr>
                <p14:cNvContentPartPr/>
                <p14:nvPr/>
              </p14:nvContentPartPr>
              <p14:xfrm>
                <a:off x="11541299" y="1676668"/>
                <a:ext cx="137520" cy="123480"/>
              </p14:xfrm>
            </p:contentPart>
          </mc:Choice>
          <mc:Fallback>
            <p:pic>
              <p:nvPicPr>
                <p:cNvPr id="98" name="Entrada de lápiz 97">
                  <a:extLst>
                    <a:ext uri="{FF2B5EF4-FFF2-40B4-BE49-F238E27FC236}">
                      <a16:creationId xmlns:a16="http://schemas.microsoft.com/office/drawing/2014/main" id="{7203AF66-A2C3-3483-138D-576BCE1667B3}"/>
                    </a:ext>
                  </a:extLst>
                </p:cNvPr>
                <p:cNvPicPr/>
                <p:nvPr/>
              </p:nvPicPr>
              <p:blipFill>
                <a:blip r:embed="rId147"/>
                <a:stretch>
                  <a:fillRect/>
                </a:stretch>
              </p:blipFill>
              <p:spPr>
                <a:xfrm>
                  <a:off x="11532299" y="1667668"/>
                  <a:ext cx="15516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9" name="Entrada de lápiz 98">
                  <a:extLst>
                    <a:ext uri="{FF2B5EF4-FFF2-40B4-BE49-F238E27FC236}">
                      <a16:creationId xmlns:a16="http://schemas.microsoft.com/office/drawing/2014/main" id="{A4B2CF1A-6C0D-5BE9-C478-D9DCEB3859C6}"/>
                    </a:ext>
                  </a:extLst>
                </p14:cNvPr>
                <p14:cNvContentPartPr/>
                <p14:nvPr/>
              </p14:nvContentPartPr>
              <p14:xfrm>
                <a:off x="11599259" y="1560748"/>
                <a:ext cx="20160" cy="6480"/>
              </p14:xfrm>
            </p:contentPart>
          </mc:Choice>
          <mc:Fallback>
            <p:pic>
              <p:nvPicPr>
                <p:cNvPr id="99" name="Entrada de lápiz 98">
                  <a:extLst>
                    <a:ext uri="{FF2B5EF4-FFF2-40B4-BE49-F238E27FC236}">
                      <a16:creationId xmlns:a16="http://schemas.microsoft.com/office/drawing/2014/main" id="{A4B2CF1A-6C0D-5BE9-C478-D9DCEB3859C6}"/>
                    </a:ext>
                  </a:extLst>
                </p:cNvPr>
                <p:cNvPicPr/>
                <p:nvPr/>
              </p:nvPicPr>
              <p:blipFill>
                <a:blip r:embed="rId149"/>
                <a:stretch>
                  <a:fillRect/>
                </a:stretch>
              </p:blipFill>
              <p:spPr>
                <a:xfrm>
                  <a:off x="11590619" y="1551748"/>
                  <a:ext cx="378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0" name="Entrada de lápiz 99">
                  <a:extLst>
                    <a:ext uri="{FF2B5EF4-FFF2-40B4-BE49-F238E27FC236}">
                      <a16:creationId xmlns:a16="http://schemas.microsoft.com/office/drawing/2014/main" id="{BDB2D2EE-F9D6-89B4-90E3-2A8CFD070EAD}"/>
                    </a:ext>
                  </a:extLst>
                </p14:cNvPr>
                <p14:cNvContentPartPr/>
                <p14:nvPr/>
              </p14:nvContentPartPr>
              <p14:xfrm>
                <a:off x="11702219" y="1542028"/>
                <a:ext cx="264240" cy="299880"/>
              </p14:xfrm>
            </p:contentPart>
          </mc:Choice>
          <mc:Fallback>
            <p:pic>
              <p:nvPicPr>
                <p:cNvPr id="100" name="Entrada de lápiz 99">
                  <a:extLst>
                    <a:ext uri="{FF2B5EF4-FFF2-40B4-BE49-F238E27FC236}">
                      <a16:creationId xmlns:a16="http://schemas.microsoft.com/office/drawing/2014/main" id="{BDB2D2EE-F9D6-89B4-90E3-2A8CFD070EAD}"/>
                    </a:ext>
                  </a:extLst>
                </p:cNvPr>
                <p:cNvPicPr/>
                <p:nvPr/>
              </p:nvPicPr>
              <p:blipFill>
                <a:blip r:embed="rId151"/>
                <a:stretch>
                  <a:fillRect/>
                </a:stretch>
              </p:blipFill>
              <p:spPr>
                <a:xfrm>
                  <a:off x="11693579" y="1533388"/>
                  <a:ext cx="281880" cy="3175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1" name="Entrada de lápiz 100">
                  <a:extLst>
                    <a:ext uri="{FF2B5EF4-FFF2-40B4-BE49-F238E27FC236}">
                      <a16:creationId xmlns:a16="http://schemas.microsoft.com/office/drawing/2014/main" id="{FBAEB53C-F076-12DB-9C81-657A59567B81}"/>
                    </a:ext>
                  </a:extLst>
                </p14:cNvPr>
                <p14:cNvContentPartPr/>
                <p14:nvPr/>
              </p14:nvContentPartPr>
              <p14:xfrm>
                <a:off x="11968619" y="1524388"/>
                <a:ext cx="165240" cy="274320"/>
              </p14:xfrm>
            </p:contentPart>
          </mc:Choice>
          <mc:Fallback>
            <p:pic>
              <p:nvPicPr>
                <p:cNvPr id="101" name="Entrada de lápiz 100">
                  <a:extLst>
                    <a:ext uri="{FF2B5EF4-FFF2-40B4-BE49-F238E27FC236}">
                      <a16:creationId xmlns:a16="http://schemas.microsoft.com/office/drawing/2014/main" id="{FBAEB53C-F076-12DB-9C81-657A59567B81}"/>
                    </a:ext>
                  </a:extLst>
                </p:cNvPr>
                <p:cNvPicPr/>
                <p:nvPr/>
              </p:nvPicPr>
              <p:blipFill>
                <a:blip r:embed="rId153"/>
                <a:stretch>
                  <a:fillRect/>
                </a:stretch>
              </p:blipFill>
              <p:spPr>
                <a:xfrm>
                  <a:off x="11959979" y="1515748"/>
                  <a:ext cx="18288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3" name="Entrada de lápiz 102">
                  <a:extLst>
                    <a:ext uri="{FF2B5EF4-FFF2-40B4-BE49-F238E27FC236}">
                      <a16:creationId xmlns:a16="http://schemas.microsoft.com/office/drawing/2014/main" id="{3FBA3758-B273-7799-FE5E-7A1A1EE0E4CF}"/>
                    </a:ext>
                  </a:extLst>
                </p14:cNvPr>
                <p14:cNvContentPartPr/>
                <p14:nvPr/>
              </p14:nvContentPartPr>
              <p14:xfrm>
                <a:off x="7509299" y="2193988"/>
                <a:ext cx="3845880" cy="164520"/>
              </p14:xfrm>
            </p:contentPart>
          </mc:Choice>
          <mc:Fallback>
            <p:pic>
              <p:nvPicPr>
                <p:cNvPr id="103" name="Entrada de lápiz 102">
                  <a:extLst>
                    <a:ext uri="{FF2B5EF4-FFF2-40B4-BE49-F238E27FC236}">
                      <a16:creationId xmlns:a16="http://schemas.microsoft.com/office/drawing/2014/main" id="{3FBA3758-B273-7799-FE5E-7A1A1EE0E4CF}"/>
                    </a:ext>
                  </a:extLst>
                </p:cNvPr>
                <p:cNvPicPr/>
                <p:nvPr/>
              </p:nvPicPr>
              <p:blipFill>
                <a:blip r:embed="rId155"/>
                <a:stretch>
                  <a:fillRect/>
                </a:stretch>
              </p:blipFill>
              <p:spPr>
                <a:xfrm>
                  <a:off x="7500299" y="2184988"/>
                  <a:ext cx="386352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4" name="Entrada de lápiz 103">
                  <a:extLst>
                    <a:ext uri="{FF2B5EF4-FFF2-40B4-BE49-F238E27FC236}">
                      <a16:creationId xmlns:a16="http://schemas.microsoft.com/office/drawing/2014/main" id="{38EE3F72-8B79-8875-13A6-8AD23AE8518B}"/>
                    </a:ext>
                  </a:extLst>
                </p14:cNvPr>
                <p14:cNvContentPartPr/>
                <p14:nvPr/>
              </p14:nvContentPartPr>
              <p14:xfrm>
                <a:off x="7598579" y="249268"/>
                <a:ext cx="1627920" cy="2457000"/>
              </p14:xfrm>
            </p:contentPart>
          </mc:Choice>
          <mc:Fallback>
            <p:pic>
              <p:nvPicPr>
                <p:cNvPr id="104" name="Entrada de lápiz 103">
                  <a:extLst>
                    <a:ext uri="{FF2B5EF4-FFF2-40B4-BE49-F238E27FC236}">
                      <a16:creationId xmlns:a16="http://schemas.microsoft.com/office/drawing/2014/main" id="{38EE3F72-8B79-8875-13A6-8AD23AE8518B}"/>
                    </a:ext>
                  </a:extLst>
                </p:cNvPr>
                <p:cNvPicPr/>
                <p:nvPr/>
              </p:nvPicPr>
              <p:blipFill>
                <a:blip r:embed="rId157"/>
                <a:stretch>
                  <a:fillRect/>
                </a:stretch>
              </p:blipFill>
              <p:spPr>
                <a:xfrm>
                  <a:off x="7589579" y="240268"/>
                  <a:ext cx="1645560" cy="247464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68" name="Entrada de lápiz 67">
                  <a:extLst>
                    <a:ext uri="{FF2B5EF4-FFF2-40B4-BE49-F238E27FC236}">
                      <a16:creationId xmlns:a16="http://schemas.microsoft.com/office/drawing/2014/main" id="{85E57479-7CDF-DDD9-FC0E-8A20DFDAEE57}"/>
                    </a:ext>
                  </a:extLst>
                </p14:cNvPr>
                <p14:cNvContentPartPr/>
                <p14:nvPr/>
              </p14:nvContentPartPr>
              <p14:xfrm>
                <a:off x="9481019" y="974308"/>
                <a:ext cx="254160" cy="62280"/>
              </p14:xfrm>
            </p:contentPart>
          </mc:Choice>
          <mc:Fallback>
            <p:pic>
              <p:nvPicPr>
                <p:cNvPr id="68" name="Entrada de lápiz 67">
                  <a:extLst>
                    <a:ext uri="{FF2B5EF4-FFF2-40B4-BE49-F238E27FC236}">
                      <a16:creationId xmlns:a16="http://schemas.microsoft.com/office/drawing/2014/main" id="{85E57479-7CDF-DDD9-FC0E-8A20DFDAEE57}"/>
                    </a:ext>
                  </a:extLst>
                </p:cNvPr>
                <p:cNvPicPr/>
                <p:nvPr/>
              </p:nvPicPr>
              <p:blipFill>
                <a:blip r:embed="rId159"/>
                <a:stretch>
                  <a:fillRect/>
                </a:stretch>
              </p:blipFill>
              <p:spPr>
                <a:xfrm>
                  <a:off x="9472019" y="965668"/>
                  <a:ext cx="271800" cy="799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69" name="Entrada de lápiz 68">
                  <a:extLst>
                    <a:ext uri="{FF2B5EF4-FFF2-40B4-BE49-F238E27FC236}">
                      <a16:creationId xmlns:a16="http://schemas.microsoft.com/office/drawing/2014/main" id="{C629A4BB-A20C-C3BE-800D-525C39B3BED2}"/>
                    </a:ext>
                  </a:extLst>
                </p14:cNvPr>
                <p14:cNvContentPartPr/>
                <p14:nvPr/>
              </p14:nvContentPartPr>
              <p14:xfrm>
                <a:off x="9858659" y="878548"/>
                <a:ext cx="91080" cy="349200"/>
              </p14:xfrm>
            </p:contentPart>
          </mc:Choice>
          <mc:Fallback>
            <p:pic>
              <p:nvPicPr>
                <p:cNvPr id="69" name="Entrada de lápiz 68">
                  <a:extLst>
                    <a:ext uri="{FF2B5EF4-FFF2-40B4-BE49-F238E27FC236}">
                      <a16:creationId xmlns:a16="http://schemas.microsoft.com/office/drawing/2014/main" id="{C629A4BB-A20C-C3BE-800D-525C39B3BED2}"/>
                    </a:ext>
                  </a:extLst>
                </p:cNvPr>
                <p:cNvPicPr/>
                <p:nvPr/>
              </p:nvPicPr>
              <p:blipFill>
                <a:blip r:embed="rId161"/>
                <a:stretch>
                  <a:fillRect/>
                </a:stretch>
              </p:blipFill>
              <p:spPr>
                <a:xfrm>
                  <a:off x="9849659" y="869908"/>
                  <a:ext cx="108720" cy="3668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70" name="Entrada de lápiz 69">
                  <a:extLst>
                    <a:ext uri="{FF2B5EF4-FFF2-40B4-BE49-F238E27FC236}">
                      <a16:creationId xmlns:a16="http://schemas.microsoft.com/office/drawing/2014/main" id="{5D4FF17B-0199-E378-6741-4F8F56425970}"/>
                    </a:ext>
                  </a:extLst>
                </p14:cNvPr>
                <p14:cNvContentPartPr/>
                <p14:nvPr/>
              </p14:nvContentPartPr>
              <p14:xfrm>
                <a:off x="10050539" y="853348"/>
                <a:ext cx="190800" cy="298440"/>
              </p14:xfrm>
            </p:contentPart>
          </mc:Choice>
          <mc:Fallback>
            <p:pic>
              <p:nvPicPr>
                <p:cNvPr id="70" name="Entrada de lápiz 69">
                  <a:extLst>
                    <a:ext uri="{FF2B5EF4-FFF2-40B4-BE49-F238E27FC236}">
                      <a16:creationId xmlns:a16="http://schemas.microsoft.com/office/drawing/2014/main" id="{5D4FF17B-0199-E378-6741-4F8F56425970}"/>
                    </a:ext>
                  </a:extLst>
                </p:cNvPr>
                <p:cNvPicPr/>
                <p:nvPr/>
              </p:nvPicPr>
              <p:blipFill>
                <a:blip r:embed="rId163"/>
                <a:stretch>
                  <a:fillRect/>
                </a:stretch>
              </p:blipFill>
              <p:spPr>
                <a:xfrm>
                  <a:off x="10041539" y="844708"/>
                  <a:ext cx="20844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71" name="Entrada de lápiz 70">
                  <a:extLst>
                    <a:ext uri="{FF2B5EF4-FFF2-40B4-BE49-F238E27FC236}">
                      <a16:creationId xmlns:a16="http://schemas.microsoft.com/office/drawing/2014/main" id="{527BA8E6-2BC9-5011-8C00-1233CC281AD8}"/>
                    </a:ext>
                  </a:extLst>
                </p14:cNvPr>
                <p14:cNvContentPartPr/>
                <p14:nvPr/>
              </p14:nvContentPartPr>
              <p14:xfrm>
                <a:off x="10374179" y="749668"/>
                <a:ext cx="269280" cy="380520"/>
              </p14:xfrm>
            </p:contentPart>
          </mc:Choice>
          <mc:Fallback>
            <p:pic>
              <p:nvPicPr>
                <p:cNvPr id="71" name="Entrada de lápiz 70">
                  <a:extLst>
                    <a:ext uri="{FF2B5EF4-FFF2-40B4-BE49-F238E27FC236}">
                      <a16:creationId xmlns:a16="http://schemas.microsoft.com/office/drawing/2014/main" id="{527BA8E6-2BC9-5011-8C00-1233CC281AD8}"/>
                    </a:ext>
                  </a:extLst>
                </p:cNvPr>
                <p:cNvPicPr/>
                <p:nvPr/>
              </p:nvPicPr>
              <p:blipFill>
                <a:blip r:embed="rId165"/>
                <a:stretch>
                  <a:fillRect/>
                </a:stretch>
              </p:blipFill>
              <p:spPr>
                <a:xfrm>
                  <a:off x="10365539" y="740668"/>
                  <a:ext cx="286920" cy="39816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72" name="Entrada de lápiz 71">
                  <a:extLst>
                    <a:ext uri="{FF2B5EF4-FFF2-40B4-BE49-F238E27FC236}">
                      <a16:creationId xmlns:a16="http://schemas.microsoft.com/office/drawing/2014/main" id="{5AC86555-6803-ACD5-9FEF-3C4E235E6136}"/>
                    </a:ext>
                  </a:extLst>
                </p14:cNvPr>
                <p14:cNvContentPartPr/>
                <p14:nvPr/>
              </p14:nvContentPartPr>
              <p14:xfrm>
                <a:off x="10875659" y="783868"/>
                <a:ext cx="238680" cy="271080"/>
              </p14:xfrm>
            </p:contentPart>
          </mc:Choice>
          <mc:Fallback>
            <p:pic>
              <p:nvPicPr>
                <p:cNvPr id="72" name="Entrada de lápiz 71">
                  <a:extLst>
                    <a:ext uri="{FF2B5EF4-FFF2-40B4-BE49-F238E27FC236}">
                      <a16:creationId xmlns:a16="http://schemas.microsoft.com/office/drawing/2014/main" id="{5AC86555-6803-ACD5-9FEF-3C4E235E6136}"/>
                    </a:ext>
                  </a:extLst>
                </p:cNvPr>
                <p:cNvPicPr/>
                <p:nvPr/>
              </p:nvPicPr>
              <p:blipFill>
                <a:blip r:embed="rId167"/>
                <a:stretch>
                  <a:fillRect/>
                </a:stretch>
              </p:blipFill>
              <p:spPr>
                <a:xfrm>
                  <a:off x="10867019" y="775228"/>
                  <a:ext cx="25632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73" name="Entrada de lápiz 72">
                  <a:extLst>
                    <a:ext uri="{FF2B5EF4-FFF2-40B4-BE49-F238E27FC236}">
                      <a16:creationId xmlns:a16="http://schemas.microsoft.com/office/drawing/2014/main" id="{BB7FC2FD-B624-224E-484D-239630A3F98A}"/>
                    </a:ext>
                  </a:extLst>
                </p14:cNvPr>
                <p14:cNvContentPartPr/>
                <p14:nvPr/>
              </p14:nvContentPartPr>
              <p14:xfrm>
                <a:off x="10784219" y="717988"/>
                <a:ext cx="251280" cy="506880"/>
              </p14:xfrm>
            </p:contentPart>
          </mc:Choice>
          <mc:Fallback>
            <p:pic>
              <p:nvPicPr>
                <p:cNvPr id="73" name="Entrada de lápiz 72">
                  <a:extLst>
                    <a:ext uri="{FF2B5EF4-FFF2-40B4-BE49-F238E27FC236}">
                      <a16:creationId xmlns:a16="http://schemas.microsoft.com/office/drawing/2014/main" id="{BB7FC2FD-B624-224E-484D-239630A3F98A}"/>
                    </a:ext>
                  </a:extLst>
                </p:cNvPr>
                <p:cNvPicPr/>
                <p:nvPr/>
              </p:nvPicPr>
              <p:blipFill>
                <a:blip r:embed="rId169"/>
                <a:stretch>
                  <a:fillRect/>
                </a:stretch>
              </p:blipFill>
              <p:spPr>
                <a:xfrm>
                  <a:off x="10775579" y="708988"/>
                  <a:ext cx="268920" cy="5245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74" name="Entrada de lápiz 73">
                  <a:extLst>
                    <a:ext uri="{FF2B5EF4-FFF2-40B4-BE49-F238E27FC236}">
                      <a16:creationId xmlns:a16="http://schemas.microsoft.com/office/drawing/2014/main" id="{8A343F57-02F7-7AD0-9718-8F13709A1B3F}"/>
                    </a:ext>
                  </a:extLst>
                </p14:cNvPr>
                <p14:cNvContentPartPr/>
                <p14:nvPr/>
              </p14:nvContentPartPr>
              <p14:xfrm>
                <a:off x="11164379" y="941548"/>
                <a:ext cx="212400" cy="320040"/>
              </p14:xfrm>
            </p:contentPart>
          </mc:Choice>
          <mc:Fallback>
            <p:pic>
              <p:nvPicPr>
                <p:cNvPr id="74" name="Entrada de lápiz 73">
                  <a:extLst>
                    <a:ext uri="{FF2B5EF4-FFF2-40B4-BE49-F238E27FC236}">
                      <a16:creationId xmlns:a16="http://schemas.microsoft.com/office/drawing/2014/main" id="{8A343F57-02F7-7AD0-9718-8F13709A1B3F}"/>
                    </a:ext>
                  </a:extLst>
                </p:cNvPr>
                <p:cNvPicPr/>
                <p:nvPr/>
              </p:nvPicPr>
              <p:blipFill>
                <a:blip r:embed="rId171"/>
                <a:stretch>
                  <a:fillRect/>
                </a:stretch>
              </p:blipFill>
              <p:spPr>
                <a:xfrm>
                  <a:off x="11155739" y="932908"/>
                  <a:ext cx="23004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5" name="Entrada de lápiz 74">
                  <a:extLst>
                    <a:ext uri="{FF2B5EF4-FFF2-40B4-BE49-F238E27FC236}">
                      <a16:creationId xmlns:a16="http://schemas.microsoft.com/office/drawing/2014/main" id="{6E4630F8-944E-E899-6E92-A3F6004735DB}"/>
                    </a:ext>
                  </a:extLst>
                </p14:cNvPr>
                <p14:cNvContentPartPr/>
                <p14:nvPr/>
              </p14:nvContentPartPr>
              <p14:xfrm>
                <a:off x="11461379" y="1003108"/>
                <a:ext cx="124920" cy="8640"/>
              </p14:xfrm>
            </p:contentPart>
          </mc:Choice>
          <mc:Fallback>
            <p:pic>
              <p:nvPicPr>
                <p:cNvPr id="75" name="Entrada de lápiz 74">
                  <a:extLst>
                    <a:ext uri="{FF2B5EF4-FFF2-40B4-BE49-F238E27FC236}">
                      <a16:creationId xmlns:a16="http://schemas.microsoft.com/office/drawing/2014/main" id="{6E4630F8-944E-E899-6E92-A3F6004735DB}"/>
                    </a:ext>
                  </a:extLst>
                </p:cNvPr>
                <p:cNvPicPr/>
                <p:nvPr/>
              </p:nvPicPr>
              <p:blipFill>
                <a:blip r:embed="rId173"/>
                <a:stretch>
                  <a:fillRect/>
                </a:stretch>
              </p:blipFill>
              <p:spPr>
                <a:xfrm>
                  <a:off x="11452739" y="994108"/>
                  <a:ext cx="1425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76" name="Entrada de lápiz 75">
                  <a:extLst>
                    <a:ext uri="{FF2B5EF4-FFF2-40B4-BE49-F238E27FC236}">
                      <a16:creationId xmlns:a16="http://schemas.microsoft.com/office/drawing/2014/main" id="{1834FF66-4BD3-FEB1-3D37-04BAC121A2A7}"/>
                    </a:ext>
                  </a:extLst>
                </p14:cNvPr>
                <p14:cNvContentPartPr/>
                <p14:nvPr/>
              </p14:nvContentPartPr>
              <p14:xfrm>
                <a:off x="11430419" y="1075468"/>
                <a:ext cx="111600" cy="68040"/>
              </p14:xfrm>
            </p:contentPart>
          </mc:Choice>
          <mc:Fallback>
            <p:pic>
              <p:nvPicPr>
                <p:cNvPr id="76" name="Entrada de lápiz 75">
                  <a:extLst>
                    <a:ext uri="{FF2B5EF4-FFF2-40B4-BE49-F238E27FC236}">
                      <a16:creationId xmlns:a16="http://schemas.microsoft.com/office/drawing/2014/main" id="{1834FF66-4BD3-FEB1-3D37-04BAC121A2A7}"/>
                    </a:ext>
                  </a:extLst>
                </p:cNvPr>
                <p:cNvPicPr/>
                <p:nvPr/>
              </p:nvPicPr>
              <p:blipFill>
                <a:blip r:embed="rId175"/>
                <a:stretch>
                  <a:fillRect/>
                </a:stretch>
              </p:blipFill>
              <p:spPr>
                <a:xfrm>
                  <a:off x="11421779" y="1066828"/>
                  <a:ext cx="1292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77" name="Entrada de lápiz 76">
                  <a:extLst>
                    <a:ext uri="{FF2B5EF4-FFF2-40B4-BE49-F238E27FC236}">
                      <a16:creationId xmlns:a16="http://schemas.microsoft.com/office/drawing/2014/main" id="{C5338FA1-D1B0-52A0-C1CA-85242FB84A78}"/>
                    </a:ext>
                  </a:extLst>
                </p14:cNvPr>
                <p14:cNvContentPartPr/>
                <p14:nvPr/>
              </p14:nvContentPartPr>
              <p14:xfrm>
                <a:off x="11695379" y="961348"/>
                <a:ext cx="72360" cy="243720"/>
              </p14:xfrm>
            </p:contentPart>
          </mc:Choice>
          <mc:Fallback>
            <p:pic>
              <p:nvPicPr>
                <p:cNvPr id="77" name="Entrada de lápiz 76">
                  <a:extLst>
                    <a:ext uri="{FF2B5EF4-FFF2-40B4-BE49-F238E27FC236}">
                      <a16:creationId xmlns:a16="http://schemas.microsoft.com/office/drawing/2014/main" id="{C5338FA1-D1B0-52A0-C1CA-85242FB84A78}"/>
                    </a:ext>
                  </a:extLst>
                </p:cNvPr>
                <p:cNvPicPr/>
                <p:nvPr/>
              </p:nvPicPr>
              <p:blipFill>
                <a:blip r:embed="rId177"/>
                <a:stretch>
                  <a:fillRect/>
                </a:stretch>
              </p:blipFill>
              <p:spPr>
                <a:xfrm>
                  <a:off x="11686739" y="952708"/>
                  <a:ext cx="9000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78" name="Entrada de lápiz 77">
                  <a:extLst>
                    <a:ext uri="{FF2B5EF4-FFF2-40B4-BE49-F238E27FC236}">
                      <a16:creationId xmlns:a16="http://schemas.microsoft.com/office/drawing/2014/main" id="{47C9432C-F10A-2F5E-B562-5E3BACFC3713}"/>
                    </a:ext>
                  </a:extLst>
                </p14:cNvPr>
                <p14:cNvContentPartPr/>
                <p14:nvPr/>
              </p14:nvContentPartPr>
              <p14:xfrm>
                <a:off x="11697179" y="1064668"/>
                <a:ext cx="75960" cy="92160"/>
              </p14:xfrm>
            </p:contentPart>
          </mc:Choice>
          <mc:Fallback>
            <p:pic>
              <p:nvPicPr>
                <p:cNvPr id="78" name="Entrada de lápiz 77">
                  <a:extLst>
                    <a:ext uri="{FF2B5EF4-FFF2-40B4-BE49-F238E27FC236}">
                      <a16:creationId xmlns:a16="http://schemas.microsoft.com/office/drawing/2014/main" id="{47C9432C-F10A-2F5E-B562-5E3BACFC3713}"/>
                    </a:ext>
                  </a:extLst>
                </p:cNvPr>
                <p:cNvPicPr/>
                <p:nvPr/>
              </p:nvPicPr>
              <p:blipFill>
                <a:blip r:embed="rId179"/>
                <a:stretch>
                  <a:fillRect/>
                </a:stretch>
              </p:blipFill>
              <p:spPr>
                <a:xfrm>
                  <a:off x="11688179" y="1055668"/>
                  <a:ext cx="9360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79" name="Entrada de lápiz 78">
                  <a:extLst>
                    <a:ext uri="{FF2B5EF4-FFF2-40B4-BE49-F238E27FC236}">
                      <a16:creationId xmlns:a16="http://schemas.microsoft.com/office/drawing/2014/main" id="{A80E3422-8432-4255-CCF6-8B5985D3F1E9}"/>
                    </a:ext>
                  </a:extLst>
                </p14:cNvPr>
                <p14:cNvContentPartPr/>
                <p14:nvPr/>
              </p14:nvContentPartPr>
              <p14:xfrm>
                <a:off x="11811299" y="986548"/>
                <a:ext cx="207000" cy="197640"/>
              </p14:xfrm>
            </p:contentPart>
          </mc:Choice>
          <mc:Fallback>
            <p:pic>
              <p:nvPicPr>
                <p:cNvPr id="79" name="Entrada de lápiz 78">
                  <a:extLst>
                    <a:ext uri="{FF2B5EF4-FFF2-40B4-BE49-F238E27FC236}">
                      <a16:creationId xmlns:a16="http://schemas.microsoft.com/office/drawing/2014/main" id="{A80E3422-8432-4255-CCF6-8B5985D3F1E9}"/>
                    </a:ext>
                  </a:extLst>
                </p:cNvPr>
                <p:cNvPicPr/>
                <p:nvPr/>
              </p:nvPicPr>
              <p:blipFill>
                <a:blip r:embed="rId181"/>
                <a:stretch>
                  <a:fillRect/>
                </a:stretch>
              </p:blipFill>
              <p:spPr>
                <a:xfrm>
                  <a:off x="11802659" y="977548"/>
                  <a:ext cx="2246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80" name="Entrada de lápiz 79">
                  <a:extLst>
                    <a:ext uri="{FF2B5EF4-FFF2-40B4-BE49-F238E27FC236}">
                      <a16:creationId xmlns:a16="http://schemas.microsoft.com/office/drawing/2014/main" id="{4C51F06E-C977-2483-7EE8-703BB464CD16}"/>
                    </a:ext>
                  </a:extLst>
                </p14:cNvPr>
                <p14:cNvContentPartPr/>
                <p14:nvPr/>
              </p14:nvContentPartPr>
              <p14:xfrm>
                <a:off x="12028739" y="966028"/>
                <a:ext cx="138240" cy="216720"/>
              </p14:xfrm>
            </p:contentPart>
          </mc:Choice>
          <mc:Fallback>
            <p:pic>
              <p:nvPicPr>
                <p:cNvPr id="80" name="Entrada de lápiz 79">
                  <a:extLst>
                    <a:ext uri="{FF2B5EF4-FFF2-40B4-BE49-F238E27FC236}">
                      <a16:creationId xmlns:a16="http://schemas.microsoft.com/office/drawing/2014/main" id="{4C51F06E-C977-2483-7EE8-703BB464CD16}"/>
                    </a:ext>
                  </a:extLst>
                </p:cNvPr>
                <p:cNvPicPr/>
                <p:nvPr/>
              </p:nvPicPr>
              <p:blipFill>
                <a:blip r:embed="rId183"/>
                <a:stretch>
                  <a:fillRect/>
                </a:stretch>
              </p:blipFill>
              <p:spPr>
                <a:xfrm>
                  <a:off x="12019739" y="957388"/>
                  <a:ext cx="1558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08" name="Entrada de lápiz 107">
                  <a:extLst>
                    <a:ext uri="{FF2B5EF4-FFF2-40B4-BE49-F238E27FC236}">
                      <a16:creationId xmlns:a16="http://schemas.microsoft.com/office/drawing/2014/main" id="{53B98A42-95BD-9F7D-B27F-DC03C05C22A8}"/>
                    </a:ext>
                  </a:extLst>
                </p14:cNvPr>
                <p14:cNvContentPartPr/>
                <p14:nvPr/>
              </p14:nvContentPartPr>
              <p14:xfrm>
                <a:off x="9466619" y="2723548"/>
                <a:ext cx="194040" cy="43560"/>
              </p14:xfrm>
            </p:contentPart>
          </mc:Choice>
          <mc:Fallback>
            <p:pic>
              <p:nvPicPr>
                <p:cNvPr id="108" name="Entrada de lápiz 107">
                  <a:extLst>
                    <a:ext uri="{FF2B5EF4-FFF2-40B4-BE49-F238E27FC236}">
                      <a16:creationId xmlns:a16="http://schemas.microsoft.com/office/drawing/2014/main" id="{53B98A42-95BD-9F7D-B27F-DC03C05C22A8}"/>
                    </a:ext>
                  </a:extLst>
                </p:cNvPr>
                <p:cNvPicPr/>
                <p:nvPr/>
              </p:nvPicPr>
              <p:blipFill>
                <a:blip r:embed="rId185"/>
                <a:stretch>
                  <a:fillRect/>
                </a:stretch>
              </p:blipFill>
              <p:spPr>
                <a:xfrm>
                  <a:off x="9457979" y="2714548"/>
                  <a:ext cx="21168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2" name="Entrada de lápiz 111">
                  <a:extLst>
                    <a:ext uri="{FF2B5EF4-FFF2-40B4-BE49-F238E27FC236}">
                      <a16:creationId xmlns:a16="http://schemas.microsoft.com/office/drawing/2014/main" id="{FBA9DFAE-1665-D0C3-57CB-DDE240A79E6A}"/>
                    </a:ext>
                  </a:extLst>
                </p14:cNvPr>
                <p14:cNvContentPartPr/>
                <p14:nvPr/>
              </p14:nvContentPartPr>
              <p14:xfrm>
                <a:off x="10265459" y="2446708"/>
                <a:ext cx="155520" cy="353160"/>
              </p14:xfrm>
            </p:contentPart>
          </mc:Choice>
          <mc:Fallback>
            <p:pic>
              <p:nvPicPr>
                <p:cNvPr id="112" name="Entrada de lápiz 111">
                  <a:extLst>
                    <a:ext uri="{FF2B5EF4-FFF2-40B4-BE49-F238E27FC236}">
                      <a16:creationId xmlns:a16="http://schemas.microsoft.com/office/drawing/2014/main" id="{FBA9DFAE-1665-D0C3-57CB-DDE240A79E6A}"/>
                    </a:ext>
                  </a:extLst>
                </p:cNvPr>
                <p:cNvPicPr/>
                <p:nvPr/>
              </p:nvPicPr>
              <p:blipFill>
                <a:blip r:embed="rId187"/>
                <a:stretch>
                  <a:fillRect/>
                </a:stretch>
              </p:blipFill>
              <p:spPr>
                <a:xfrm>
                  <a:off x="10256459" y="2437708"/>
                  <a:ext cx="173160" cy="3708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13" name="Entrada de lápiz 112">
                  <a:extLst>
                    <a:ext uri="{FF2B5EF4-FFF2-40B4-BE49-F238E27FC236}">
                      <a16:creationId xmlns:a16="http://schemas.microsoft.com/office/drawing/2014/main" id="{214ED3E3-6624-AD49-6306-8DA9F14ECA4F}"/>
                    </a:ext>
                  </a:extLst>
                </p14:cNvPr>
                <p14:cNvContentPartPr/>
                <p14:nvPr/>
              </p14:nvContentPartPr>
              <p14:xfrm>
                <a:off x="10484339" y="2634988"/>
                <a:ext cx="144000" cy="259920"/>
              </p14:xfrm>
            </p:contentPart>
          </mc:Choice>
          <mc:Fallback>
            <p:pic>
              <p:nvPicPr>
                <p:cNvPr id="113" name="Entrada de lápiz 112">
                  <a:extLst>
                    <a:ext uri="{FF2B5EF4-FFF2-40B4-BE49-F238E27FC236}">
                      <a16:creationId xmlns:a16="http://schemas.microsoft.com/office/drawing/2014/main" id="{214ED3E3-6624-AD49-6306-8DA9F14ECA4F}"/>
                    </a:ext>
                  </a:extLst>
                </p:cNvPr>
                <p:cNvPicPr/>
                <p:nvPr/>
              </p:nvPicPr>
              <p:blipFill>
                <a:blip r:embed="rId189"/>
                <a:stretch>
                  <a:fillRect/>
                </a:stretch>
              </p:blipFill>
              <p:spPr>
                <a:xfrm>
                  <a:off x="10475339" y="2626348"/>
                  <a:ext cx="16164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14" name="Entrada de lápiz 113">
                  <a:extLst>
                    <a:ext uri="{FF2B5EF4-FFF2-40B4-BE49-F238E27FC236}">
                      <a16:creationId xmlns:a16="http://schemas.microsoft.com/office/drawing/2014/main" id="{C54977AB-4C8F-AFBF-E72D-F5BF861D5DC5}"/>
                    </a:ext>
                  </a:extLst>
                </p14:cNvPr>
                <p14:cNvContentPartPr/>
                <p14:nvPr/>
              </p14:nvContentPartPr>
              <p14:xfrm>
                <a:off x="10841819" y="2636428"/>
                <a:ext cx="129600" cy="10080"/>
              </p14:xfrm>
            </p:contentPart>
          </mc:Choice>
          <mc:Fallback>
            <p:pic>
              <p:nvPicPr>
                <p:cNvPr id="114" name="Entrada de lápiz 113">
                  <a:extLst>
                    <a:ext uri="{FF2B5EF4-FFF2-40B4-BE49-F238E27FC236}">
                      <a16:creationId xmlns:a16="http://schemas.microsoft.com/office/drawing/2014/main" id="{C54977AB-4C8F-AFBF-E72D-F5BF861D5DC5}"/>
                    </a:ext>
                  </a:extLst>
                </p:cNvPr>
                <p:cNvPicPr/>
                <p:nvPr/>
              </p:nvPicPr>
              <p:blipFill>
                <a:blip r:embed="rId191"/>
                <a:stretch>
                  <a:fillRect/>
                </a:stretch>
              </p:blipFill>
              <p:spPr>
                <a:xfrm>
                  <a:off x="10832819" y="2627428"/>
                  <a:ext cx="14724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15" name="Entrada de lápiz 114">
                  <a:extLst>
                    <a:ext uri="{FF2B5EF4-FFF2-40B4-BE49-F238E27FC236}">
                      <a16:creationId xmlns:a16="http://schemas.microsoft.com/office/drawing/2014/main" id="{0E9A44F3-C924-2193-3A7D-A1526A4D10D4}"/>
                    </a:ext>
                  </a:extLst>
                </p14:cNvPr>
                <p14:cNvContentPartPr/>
                <p14:nvPr/>
              </p14:nvContentPartPr>
              <p14:xfrm>
                <a:off x="10832459" y="2729308"/>
                <a:ext cx="133200" cy="30600"/>
              </p14:xfrm>
            </p:contentPart>
          </mc:Choice>
          <mc:Fallback>
            <p:pic>
              <p:nvPicPr>
                <p:cNvPr id="115" name="Entrada de lápiz 114">
                  <a:extLst>
                    <a:ext uri="{FF2B5EF4-FFF2-40B4-BE49-F238E27FC236}">
                      <a16:creationId xmlns:a16="http://schemas.microsoft.com/office/drawing/2014/main" id="{0E9A44F3-C924-2193-3A7D-A1526A4D10D4}"/>
                    </a:ext>
                  </a:extLst>
                </p:cNvPr>
                <p:cNvPicPr/>
                <p:nvPr/>
              </p:nvPicPr>
              <p:blipFill>
                <a:blip r:embed="rId193"/>
                <a:stretch>
                  <a:fillRect/>
                </a:stretch>
              </p:blipFill>
              <p:spPr>
                <a:xfrm>
                  <a:off x="10823819" y="2720668"/>
                  <a:ext cx="15084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17" name="Entrada de lápiz 116">
                  <a:extLst>
                    <a:ext uri="{FF2B5EF4-FFF2-40B4-BE49-F238E27FC236}">
                      <a16:creationId xmlns:a16="http://schemas.microsoft.com/office/drawing/2014/main" id="{639F815A-8C46-5CEC-8226-847BFE1C6A7D}"/>
                    </a:ext>
                  </a:extLst>
                </p14:cNvPr>
                <p14:cNvContentPartPr/>
                <p14:nvPr/>
              </p14:nvContentPartPr>
              <p14:xfrm>
                <a:off x="11109299" y="2661628"/>
                <a:ext cx="74880" cy="20160"/>
              </p14:xfrm>
            </p:contentPart>
          </mc:Choice>
          <mc:Fallback>
            <p:pic>
              <p:nvPicPr>
                <p:cNvPr id="117" name="Entrada de lápiz 116">
                  <a:extLst>
                    <a:ext uri="{FF2B5EF4-FFF2-40B4-BE49-F238E27FC236}">
                      <a16:creationId xmlns:a16="http://schemas.microsoft.com/office/drawing/2014/main" id="{639F815A-8C46-5CEC-8226-847BFE1C6A7D}"/>
                    </a:ext>
                  </a:extLst>
                </p:cNvPr>
                <p:cNvPicPr/>
                <p:nvPr/>
              </p:nvPicPr>
              <p:blipFill>
                <a:blip r:embed="rId195"/>
                <a:stretch>
                  <a:fillRect/>
                </a:stretch>
              </p:blipFill>
              <p:spPr>
                <a:xfrm>
                  <a:off x="11100299" y="2652628"/>
                  <a:ext cx="9252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18" name="Entrada de lápiz 117">
                  <a:extLst>
                    <a:ext uri="{FF2B5EF4-FFF2-40B4-BE49-F238E27FC236}">
                      <a16:creationId xmlns:a16="http://schemas.microsoft.com/office/drawing/2014/main" id="{7F3E4EB8-9C51-B7BF-99E0-8F288FA77824}"/>
                    </a:ext>
                  </a:extLst>
                </p14:cNvPr>
                <p14:cNvContentPartPr/>
                <p14:nvPr/>
              </p14:nvContentPartPr>
              <p14:xfrm>
                <a:off x="11311619" y="2500708"/>
                <a:ext cx="47520" cy="157320"/>
              </p14:xfrm>
            </p:contentPart>
          </mc:Choice>
          <mc:Fallback>
            <p:pic>
              <p:nvPicPr>
                <p:cNvPr id="118" name="Entrada de lápiz 117">
                  <a:extLst>
                    <a:ext uri="{FF2B5EF4-FFF2-40B4-BE49-F238E27FC236}">
                      <a16:creationId xmlns:a16="http://schemas.microsoft.com/office/drawing/2014/main" id="{7F3E4EB8-9C51-B7BF-99E0-8F288FA77824}"/>
                    </a:ext>
                  </a:extLst>
                </p:cNvPr>
                <p:cNvPicPr/>
                <p:nvPr/>
              </p:nvPicPr>
              <p:blipFill>
                <a:blip r:embed="rId197"/>
                <a:stretch>
                  <a:fillRect/>
                </a:stretch>
              </p:blipFill>
              <p:spPr>
                <a:xfrm>
                  <a:off x="11302619" y="2492068"/>
                  <a:ext cx="651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19" name="Entrada de lápiz 118">
                  <a:extLst>
                    <a:ext uri="{FF2B5EF4-FFF2-40B4-BE49-F238E27FC236}">
                      <a16:creationId xmlns:a16="http://schemas.microsoft.com/office/drawing/2014/main" id="{D7D02FA8-2A13-0FD0-07E7-2E7B82C0D099}"/>
                    </a:ext>
                  </a:extLst>
                </p14:cNvPr>
                <p14:cNvContentPartPr/>
                <p14:nvPr/>
              </p14:nvContentPartPr>
              <p14:xfrm>
                <a:off x="11403419" y="2468668"/>
                <a:ext cx="116280" cy="216720"/>
              </p14:xfrm>
            </p:contentPart>
          </mc:Choice>
          <mc:Fallback>
            <p:pic>
              <p:nvPicPr>
                <p:cNvPr id="119" name="Entrada de lápiz 118">
                  <a:extLst>
                    <a:ext uri="{FF2B5EF4-FFF2-40B4-BE49-F238E27FC236}">
                      <a16:creationId xmlns:a16="http://schemas.microsoft.com/office/drawing/2014/main" id="{D7D02FA8-2A13-0FD0-07E7-2E7B82C0D099}"/>
                    </a:ext>
                  </a:extLst>
                </p:cNvPr>
                <p:cNvPicPr/>
                <p:nvPr/>
              </p:nvPicPr>
              <p:blipFill>
                <a:blip r:embed="rId199"/>
                <a:stretch>
                  <a:fillRect/>
                </a:stretch>
              </p:blipFill>
              <p:spPr>
                <a:xfrm>
                  <a:off x="11394419" y="2459668"/>
                  <a:ext cx="1339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0" name="Entrada de lápiz 119">
                  <a:extLst>
                    <a:ext uri="{FF2B5EF4-FFF2-40B4-BE49-F238E27FC236}">
                      <a16:creationId xmlns:a16="http://schemas.microsoft.com/office/drawing/2014/main" id="{F0FF1258-102F-60B8-5410-ABE73ABB6438}"/>
                    </a:ext>
                  </a:extLst>
                </p14:cNvPr>
                <p14:cNvContentPartPr/>
                <p14:nvPr/>
              </p14:nvContentPartPr>
              <p14:xfrm>
                <a:off x="11537339" y="2435188"/>
                <a:ext cx="56880" cy="288720"/>
              </p14:xfrm>
            </p:contentPart>
          </mc:Choice>
          <mc:Fallback>
            <p:pic>
              <p:nvPicPr>
                <p:cNvPr id="120" name="Entrada de lápiz 119">
                  <a:extLst>
                    <a:ext uri="{FF2B5EF4-FFF2-40B4-BE49-F238E27FC236}">
                      <a16:creationId xmlns:a16="http://schemas.microsoft.com/office/drawing/2014/main" id="{F0FF1258-102F-60B8-5410-ABE73ABB6438}"/>
                    </a:ext>
                  </a:extLst>
                </p:cNvPr>
                <p:cNvPicPr/>
                <p:nvPr/>
              </p:nvPicPr>
              <p:blipFill>
                <a:blip r:embed="rId201"/>
                <a:stretch>
                  <a:fillRect/>
                </a:stretch>
              </p:blipFill>
              <p:spPr>
                <a:xfrm>
                  <a:off x="11528699" y="2426188"/>
                  <a:ext cx="7452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1" name="Entrada de lápiz 120">
                  <a:extLst>
                    <a:ext uri="{FF2B5EF4-FFF2-40B4-BE49-F238E27FC236}">
                      <a16:creationId xmlns:a16="http://schemas.microsoft.com/office/drawing/2014/main" id="{2DAEBA7D-33D8-381E-B180-1282D9E0E5D0}"/>
                    </a:ext>
                  </a:extLst>
                </p14:cNvPr>
                <p14:cNvContentPartPr/>
                <p14:nvPr/>
              </p14:nvContentPartPr>
              <p14:xfrm>
                <a:off x="11645699" y="2436988"/>
                <a:ext cx="387000" cy="297720"/>
              </p14:xfrm>
            </p:contentPart>
          </mc:Choice>
          <mc:Fallback>
            <p:pic>
              <p:nvPicPr>
                <p:cNvPr id="121" name="Entrada de lápiz 120">
                  <a:extLst>
                    <a:ext uri="{FF2B5EF4-FFF2-40B4-BE49-F238E27FC236}">
                      <a16:creationId xmlns:a16="http://schemas.microsoft.com/office/drawing/2014/main" id="{2DAEBA7D-33D8-381E-B180-1282D9E0E5D0}"/>
                    </a:ext>
                  </a:extLst>
                </p:cNvPr>
                <p:cNvPicPr/>
                <p:nvPr/>
              </p:nvPicPr>
              <p:blipFill>
                <a:blip r:embed="rId203"/>
                <a:stretch>
                  <a:fillRect/>
                </a:stretch>
              </p:blipFill>
              <p:spPr>
                <a:xfrm>
                  <a:off x="11636699" y="2427988"/>
                  <a:ext cx="40464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23" name="Entrada de lápiz 122">
                  <a:extLst>
                    <a:ext uri="{FF2B5EF4-FFF2-40B4-BE49-F238E27FC236}">
                      <a16:creationId xmlns:a16="http://schemas.microsoft.com/office/drawing/2014/main" id="{002B0009-3D04-1A16-7041-263EB10F7789}"/>
                    </a:ext>
                  </a:extLst>
                </p14:cNvPr>
                <p14:cNvContentPartPr/>
                <p14:nvPr/>
              </p14:nvContentPartPr>
              <p14:xfrm>
                <a:off x="9379499" y="2325748"/>
                <a:ext cx="465840" cy="630360"/>
              </p14:xfrm>
            </p:contentPart>
          </mc:Choice>
          <mc:Fallback>
            <p:pic>
              <p:nvPicPr>
                <p:cNvPr id="123" name="Entrada de lápiz 122">
                  <a:extLst>
                    <a:ext uri="{FF2B5EF4-FFF2-40B4-BE49-F238E27FC236}">
                      <a16:creationId xmlns:a16="http://schemas.microsoft.com/office/drawing/2014/main" id="{002B0009-3D04-1A16-7041-263EB10F7789}"/>
                    </a:ext>
                  </a:extLst>
                </p:cNvPr>
                <p:cNvPicPr/>
                <p:nvPr/>
              </p:nvPicPr>
              <p:blipFill>
                <a:blip r:embed="rId205"/>
                <a:stretch>
                  <a:fillRect/>
                </a:stretch>
              </p:blipFill>
              <p:spPr>
                <a:xfrm>
                  <a:off x="9370499" y="2317108"/>
                  <a:ext cx="483480" cy="64800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24" name="Entrada de lápiz 123">
                  <a:extLst>
                    <a:ext uri="{FF2B5EF4-FFF2-40B4-BE49-F238E27FC236}">
                      <a16:creationId xmlns:a16="http://schemas.microsoft.com/office/drawing/2014/main" id="{D78870A3-4D99-3AF4-7499-7D8F8E51FAA5}"/>
                    </a:ext>
                  </a:extLst>
                </p14:cNvPr>
                <p14:cNvContentPartPr/>
                <p14:nvPr/>
              </p14:nvContentPartPr>
              <p14:xfrm>
                <a:off x="10942979" y="2358508"/>
                <a:ext cx="255240" cy="506160"/>
              </p14:xfrm>
            </p:contentPart>
          </mc:Choice>
          <mc:Fallback>
            <p:pic>
              <p:nvPicPr>
                <p:cNvPr id="124" name="Entrada de lápiz 123">
                  <a:extLst>
                    <a:ext uri="{FF2B5EF4-FFF2-40B4-BE49-F238E27FC236}">
                      <a16:creationId xmlns:a16="http://schemas.microsoft.com/office/drawing/2014/main" id="{D78870A3-4D99-3AF4-7499-7D8F8E51FAA5}"/>
                    </a:ext>
                  </a:extLst>
                </p:cNvPr>
                <p:cNvPicPr/>
                <p:nvPr/>
              </p:nvPicPr>
              <p:blipFill>
                <a:blip r:embed="rId207"/>
                <a:stretch>
                  <a:fillRect/>
                </a:stretch>
              </p:blipFill>
              <p:spPr>
                <a:xfrm>
                  <a:off x="10934339" y="2349868"/>
                  <a:ext cx="272880" cy="52380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9" name="Entrada de lápiz 128">
                  <a:extLst>
                    <a:ext uri="{FF2B5EF4-FFF2-40B4-BE49-F238E27FC236}">
                      <a16:creationId xmlns:a16="http://schemas.microsoft.com/office/drawing/2014/main" id="{A4918DA0-23FF-A952-F692-25B0E8C14EFF}"/>
                    </a:ext>
                  </a:extLst>
                </p14:cNvPr>
                <p14:cNvContentPartPr/>
                <p14:nvPr/>
              </p14:nvContentPartPr>
              <p14:xfrm>
                <a:off x="9895739" y="2506468"/>
                <a:ext cx="79920" cy="261000"/>
              </p14:xfrm>
            </p:contentPart>
          </mc:Choice>
          <mc:Fallback>
            <p:pic>
              <p:nvPicPr>
                <p:cNvPr id="129" name="Entrada de lápiz 128">
                  <a:extLst>
                    <a:ext uri="{FF2B5EF4-FFF2-40B4-BE49-F238E27FC236}">
                      <a16:creationId xmlns:a16="http://schemas.microsoft.com/office/drawing/2014/main" id="{A4918DA0-23FF-A952-F692-25B0E8C14EFF}"/>
                    </a:ext>
                  </a:extLst>
                </p:cNvPr>
                <p:cNvPicPr/>
                <p:nvPr/>
              </p:nvPicPr>
              <p:blipFill>
                <a:blip r:embed="rId209"/>
                <a:stretch>
                  <a:fillRect/>
                </a:stretch>
              </p:blipFill>
              <p:spPr>
                <a:xfrm>
                  <a:off x="9887099" y="2497468"/>
                  <a:ext cx="9756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0" name="Entrada de lápiz 129">
                  <a:extLst>
                    <a:ext uri="{FF2B5EF4-FFF2-40B4-BE49-F238E27FC236}">
                      <a16:creationId xmlns:a16="http://schemas.microsoft.com/office/drawing/2014/main" id="{1A5D9ED7-E08E-2EAD-80F3-0885EFF6ADB1}"/>
                    </a:ext>
                  </a:extLst>
                </p14:cNvPr>
                <p14:cNvContentPartPr/>
                <p14:nvPr/>
              </p14:nvContentPartPr>
              <p14:xfrm>
                <a:off x="9956219" y="2528788"/>
                <a:ext cx="103680" cy="322560"/>
              </p14:xfrm>
            </p:contentPart>
          </mc:Choice>
          <mc:Fallback>
            <p:pic>
              <p:nvPicPr>
                <p:cNvPr id="130" name="Entrada de lápiz 129">
                  <a:extLst>
                    <a:ext uri="{FF2B5EF4-FFF2-40B4-BE49-F238E27FC236}">
                      <a16:creationId xmlns:a16="http://schemas.microsoft.com/office/drawing/2014/main" id="{1A5D9ED7-E08E-2EAD-80F3-0885EFF6ADB1}"/>
                    </a:ext>
                  </a:extLst>
                </p:cNvPr>
                <p:cNvPicPr/>
                <p:nvPr/>
              </p:nvPicPr>
              <p:blipFill>
                <a:blip r:embed="rId211"/>
                <a:stretch>
                  <a:fillRect/>
                </a:stretch>
              </p:blipFill>
              <p:spPr>
                <a:xfrm>
                  <a:off x="9947579" y="2519788"/>
                  <a:ext cx="12132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2" name="Entrada de lápiz 131">
                  <a:extLst>
                    <a:ext uri="{FF2B5EF4-FFF2-40B4-BE49-F238E27FC236}">
                      <a16:creationId xmlns:a16="http://schemas.microsoft.com/office/drawing/2014/main" id="{812F465F-FC22-F377-B3A6-361FDD3C9B74}"/>
                    </a:ext>
                  </a:extLst>
                </p14:cNvPr>
                <p14:cNvContentPartPr/>
                <p14:nvPr/>
              </p14:nvContentPartPr>
              <p14:xfrm>
                <a:off x="10088339" y="2459668"/>
                <a:ext cx="144000" cy="463680"/>
              </p14:xfrm>
            </p:contentPart>
          </mc:Choice>
          <mc:Fallback>
            <p:pic>
              <p:nvPicPr>
                <p:cNvPr id="132" name="Entrada de lápiz 131">
                  <a:extLst>
                    <a:ext uri="{FF2B5EF4-FFF2-40B4-BE49-F238E27FC236}">
                      <a16:creationId xmlns:a16="http://schemas.microsoft.com/office/drawing/2014/main" id="{812F465F-FC22-F377-B3A6-361FDD3C9B74}"/>
                    </a:ext>
                  </a:extLst>
                </p:cNvPr>
                <p:cNvPicPr/>
                <p:nvPr/>
              </p:nvPicPr>
              <p:blipFill>
                <a:blip r:embed="rId213"/>
                <a:stretch>
                  <a:fillRect/>
                </a:stretch>
              </p:blipFill>
              <p:spPr>
                <a:xfrm>
                  <a:off x="10079339" y="2451028"/>
                  <a:ext cx="16164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5" name="Entrada de lápiz 134">
                  <a:extLst>
                    <a:ext uri="{FF2B5EF4-FFF2-40B4-BE49-F238E27FC236}">
                      <a16:creationId xmlns:a16="http://schemas.microsoft.com/office/drawing/2014/main" id="{3C927A82-A814-1697-A236-300BBE33F5C2}"/>
                    </a:ext>
                  </a:extLst>
                </p14:cNvPr>
                <p14:cNvContentPartPr/>
                <p14:nvPr/>
              </p14:nvContentPartPr>
              <p14:xfrm>
                <a:off x="11213699" y="3513748"/>
                <a:ext cx="285120" cy="355680"/>
              </p14:xfrm>
            </p:contentPart>
          </mc:Choice>
          <mc:Fallback>
            <p:pic>
              <p:nvPicPr>
                <p:cNvPr id="135" name="Entrada de lápiz 134">
                  <a:extLst>
                    <a:ext uri="{FF2B5EF4-FFF2-40B4-BE49-F238E27FC236}">
                      <a16:creationId xmlns:a16="http://schemas.microsoft.com/office/drawing/2014/main" id="{3C927A82-A814-1697-A236-300BBE33F5C2}"/>
                    </a:ext>
                  </a:extLst>
                </p:cNvPr>
                <p:cNvPicPr/>
                <p:nvPr/>
              </p:nvPicPr>
              <p:blipFill>
                <a:blip r:embed="rId215"/>
                <a:stretch>
                  <a:fillRect/>
                </a:stretch>
              </p:blipFill>
              <p:spPr>
                <a:xfrm>
                  <a:off x="11204699" y="3505108"/>
                  <a:ext cx="30276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6" name="Entrada de lápiz 135">
                  <a:extLst>
                    <a:ext uri="{FF2B5EF4-FFF2-40B4-BE49-F238E27FC236}">
                      <a16:creationId xmlns:a16="http://schemas.microsoft.com/office/drawing/2014/main" id="{F0B20EE7-56FC-90E3-8587-6C5153322597}"/>
                    </a:ext>
                  </a:extLst>
                </p14:cNvPr>
                <p14:cNvContentPartPr/>
                <p14:nvPr/>
              </p14:nvContentPartPr>
              <p14:xfrm>
                <a:off x="11578019" y="3460828"/>
                <a:ext cx="219240" cy="300240"/>
              </p14:xfrm>
            </p:contentPart>
          </mc:Choice>
          <mc:Fallback>
            <p:pic>
              <p:nvPicPr>
                <p:cNvPr id="136" name="Entrada de lápiz 135">
                  <a:extLst>
                    <a:ext uri="{FF2B5EF4-FFF2-40B4-BE49-F238E27FC236}">
                      <a16:creationId xmlns:a16="http://schemas.microsoft.com/office/drawing/2014/main" id="{F0B20EE7-56FC-90E3-8587-6C5153322597}"/>
                    </a:ext>
                  </a:extLst>
                </p:cNvPr>
                <p:cNvPicPr/>
                <p:nvPr/>
              </p:nvPicPr>
              <p:blipFill>
                <a:blip r:embed="rId217"/>
                <a:stretch>
                  <a:fillRect/>
                </a:stretch>
              </p:blipFill>
              <p:spPr>
                <a:xfrm>
                  <a:off x="11569019" y="3452188"/>
                  <a:ext cx="236880" cy="3178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81" name="Entrada de lápiz 180">
                  <a:extLst>
                    <a:ext uri="{FF2B5EF4-FFF2-40B4-BE49-F238E27FC236}">
                      <a16:creationId xmlns:a16="http://schemas.microsoft.com/office/drawing/2014/main" id="{566001C0-6871-4CB5-16E9-14CBBDABBC9F}"/>
                    </a:ext>
                  </a:extLst>
                </p14:cNvPr>
                <p14:cNvContentPartPr/>
                <p14:nvPr/>
              </p14:nvContentPartPr>
              <p14:xfrm>
                <a:off x="8140379" y="5262268"/>
                <a:ext cx="145440" cy="367920"/>
              </p14:xfrm>
            </p:contentPart>
          </mc:Choice>
          <mc:Fallback>
            <p:pic>
              <p:nvPicPr>
                <p:cNvPr id="181" name="Entrada de lápiz 180">
                  <a:extLst>
                    <a:ext uri="{FF2B5EF4-FFF2-40B4-BE49-F238E27FC236}">
                      <a16:creationId xmlns:a16="http://schemas.microsoft.com/office/drawing/2014/main" id="{566001C0-6871-4CB5-16E9-14CBBDABBC9F}"/>
                    </a:ext>
                  </a:extLst>
                </p:cNvPr>
                <p:cNvPicPr/>
                <p:nvPr/>
              </p:nvPicPr>
              <p:blipFill>
                <a:blip r:embed="rId219"/>
                <a:stretch>
                  <a:fillRect/>
                </a:stretch>
              </p:blipFill>
              <p:spPr>
                <a:xfrm>
                  <a:off x="8131739" y="5253268"/>
                  <a:ext cx="16308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82" name="Entrada de lápiz 181">
                  <a:extLst>
                    <a:ext uri="{FF2B5EF4-FFF2-40B4-BE49-F238E27FC236}">
                      <a16:creationId xmlns:a16="http://schemas.microsoft.com/office/drawing/2014/main" id="{53CF7489-9734-4D2B-85CC-8F8D583B4EE9}"/>
                    </a:ext>
                  </a:extLst>
                </p14:cNvPr>
                <p14:cNvContentPartPr/>
                <p14:nvPr/>
              </p14:nvContentPartPr>
              <p14:xfrm>
                <a:off x="8376179" y="5242108"/>
                <a:ext cx="183240" cy="464760"/>
              </p14:xfrm>
            </p:contentPart>
          </mc:Choice>
          <mc:Fallback>
            <p:pic>
              <p:nvPicPr>
                <p:cNvPr id="182" name="Entrada de lápiz 181">
                  <a:extLst>
                    <a:ext uri="{FF2B5EF4-FFF2-40B4-BE49-F238E27FC236}">
                      <a16:creationId xmlns:a16="http://schemas.microsoft.com/office/drawing/2014/main" id="{53CF7489-9734-4D2B-85CC-8F8D583B4EE9}"/>
                    </a:ext>
                  </a:extLst>
                </p:cNvPr>
                <p:cNvPicPr/>
                <p:nvPr/>
              </p:nvPicPr>
              <p:blipFill>
                <a:blip r:embed="rId221"/>
                <a:stretch>
                  <a:fillRect/>
                </a:stretch>
              </p:blipFill>
              <p:spPr>
                <a:xfrm>
                  <a:off x="8367539" y="5233468"/>
                  <a:ext cx="20088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83" name="Entrada de lápiz 182">
                  <a:extLst>
                    <a:ext uri="{FF2B5EF4-FFF2-40B4-BE49-F238E27FC236}">
                      <a16:creationId xmlns:a16="http://schemas.microsoft.com/office/drawing/2014/main" id="{BD470ECB-DA6C-CEE6-37FF-ADF25A919856}"/>
                    </a:ext>
                  </a:extLst>
                </p14:cNvPr>
                <p14:cNvContentPartPr/>
                <p14:nvPr/>
              </p14:nvContentPartPr>
              <p14:xfrm>
                <a:off x="8588939" y="5262628"/>
                <a:ext cx="186840" cy="475200"/>
              </p14:xfrm>
            </p:contentPart>
          </mc:Choice>
          <mc:Fallback>
            <p:pic>
              <p:nvPicPr>
                <p:cNvPr id="183" name="Entrada de lápiz 182">
                  <a:extLst>
                    <a:ext uri="{FF2B5EF4-FFF2-40B4-BE49-F238E27FC236}">
                      <a16:creationId xmlns:a16="http://schemas.microsoft.com/office/drawing/2014/main" id="{BD470ECB-DA6C-CEE6-37FF-ADF25A919856}"/>
                    </a:ext>
                  </a:extLst>
                </p:cNvPr>
                <p:cNvPicPr/>
                <p:nvPr/>
              </p:nvPicPr>
              <p:blipFill>
                <a:blip r:embed="rId223"/>
                <a:stretch>
                  <a:fillRect/>
                </a:stretch>
              </p:blipFill>
              <p:spPr>
                <a:xfrm>
                  <a:off x="8580299" y="5253988"/>
                  <a:ext cx="204480" cy="4928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84" name="Entrada de lápiz 183">
                  <a:extLst>
                    <a:ext uri="{FF2B5EF4-FFF2-40B4-BE49-F238E27FC236}">
                      <a16:creationId xmlns:a16="http://schemas.microsoft.com/office/drawing/2014/main" id="{76717552-1FC3-6BD5-9214-672B3902B415}"/>
                    </a:ext>
                  </a:extLst>
                </p14:cNvPr>
                <p14:cNvContentPartPr/>
                <p14:nvPr/>
              </p14:nvContentPartPr>
              <p14:xfrm>
                <a:off x="8850299" y="5221228"/>
                <a:ext cx="228600" cy="434520"/>
              </p14:xfrm>
            </p:contentPart>
          </mc:Choice>
          <mc:Fallback>
            <p:pic>
              <p:nvPicPr>
                <p:cNvPr id="184" name="Entrada de lápiz 183">
                  <a:extLst>
                    <a:ext uri="{FF2B5EF4-FFF2-40B4-BE49-F238E27FC236}">
                      <a16:creationId xmlns:a16="http://schemas.microsoft.com/office/drawing/2014/main" id="{76717552-1FC3-6BD5-9214-672B3902B415}"/>
                    </a:ext>
                  </a:extLst>
                </p:cNvPr>
                <p:cNvPicPr/>
                <p:nvPr/>
              </p:nvPicPr>
              <p:blipFill>
                <a:blip r:embed="rId225"/>
                <a:stretch>
                  <a:fillRect/>
                </a:stretch>
              </p:blipFill>
              <p:spPr>
                <a:xfrm>
                  <a:off x="8841659" y="5212228"/>
                  <a:ext cx="24624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85" name="Entrada de lápiz 184">
                  <a:extLst>
                    <a:ext uri="{FF2B5EF4-FFF2-40B4-BE49-F238E27FC236}">
                      <a16:creationId xmlns:a16="http://schemas.microsoft.com/office/drawing/2014/main" id="{81EB89F3-3949-32ED-32BC-E6C340834A18}"/>
                    </a:ext>
                  </a:extLst>
                </p14:cNvPr>
                <p14:cNvContentPartPr/>
                <p14:nvPr/>
              </p14:nvContentPartPr>
              <p14:xfrm>
                <a:off x="9186179" y="5495908"/>
                <a:ext cx="105480" cy="75960"/>
              </p14:xfrm>
            </p:contentPart>
          </mc:Choice>
          <mc:Fallback>
            <p:pic>
              <p:nvPicPr>
                <p:cNvPr id="185" name="Entrada de lápiz 184">
                  <a:extLst>
                    <a:ext uri="{FF2B5EF4-FFF2-40B4-BE49-F238E27FC236}">
                      <a16:creationId xmlns:a16="http://schemas.microsoft.com/office/drawing/2014/main" id="{81EB89F3-3949-32ED-32BC-E6C340834A18}"/>
                    </a:ext>
                  </a:extLst>
                </p:cNvPr>
                <p:cNvPicPr/>
                <p:nvPr/>
              </p:nvPicPr>
              <p:blipFill>
                <a:blip r:embed="rId227"/>
                <a:stretch>
                  <a:fillRect/>
                </a:stretch>
              </p:blipFill>
              <p:spPr>
                <a:xfrm>
                  <a:off x="9177539" y="5487268"/>
                  <a:ext cx="123120" cy="936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86" name="Entrada de lápiz 185">
                  <a:extLst>
                    <a:ext uri="{FF2B5EF4-FFF2-40B4-BE49-F238E27FC236}">
                      <a16:creationId xmlns:a16="http://schemas.microsoft.com/office/drawing/2014/main" id="{98BAE506-8DE8-298A-F1CA-456AE9124219}"/>
                    </a:ext>
                  </a:extLst>
                </p14:cNvPr>
                <p14:cNvContentPartPr/>
                <p14:nvPr/>
              </p14:nvContentPartPr>
              <p14:xfrm>
                <a:off x="9349979" y="5216188"/>
                <a:ext cx="333000" cy="371160"/>
              </p14:xfrm>
            </p:contentPart>
          </mc:Choice>
          <mc:Fallback>
            <p:pic>
              <p:nvPicPr>
                <p:cNvPr id="186" name="Entrada de lápiz 185">
                  <a:extLst>
                    <a:ext uri="{FF2B5EF4-FFF2-40B4-BE49-F238E27FC236}">
                      <a16:creationId xmlns:a16="http://schemas.microsoft.com/office/drawing/2014/main" id="{98BAE506-8DE8-298A-F1CA-456AE9124219}"/>
                    </a:ext>
                  </a:extLst>
                </p:cNvPr>
                <p:cNvPicPr/>
                <p:nvPr/>
              </p:nvPicPr>
              <p:blipFill>
                <a:blip r:embed="rId229"/>
                <a:stretch>
                  <a:fillRect/>
                </a:stretch>
              </p:blipFill>
              <p:spPr>
                <a:xfrm>
                  <a:off x="9340979" y="5207548"/>
                  <a:ext cx="3506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87" name="Entrada de lápiz 186">
                  <a:extLst>
                    <a:ext uri="{FF2B5EF4-FFF2-40B4-BE49-F238E27FC236}">
                      <a16:creationId xmlns:a16="http://schemas.microsoft.com/office/drawing/2014/main" id="{BF0021BE-F17F-6B3C-5114-F3E217D0CDBF}"/>
                    </a:ext>
                  </a:extLst>
                </p14:cNvPr>
                <p14:cNvContentPartPr/>
                <p14:nvPr/>
              </p14:nvContentPartPr>
              <p14:xfrm>
                <a:off x="9138659" y="5082988"/>
                <a:ext cx="663120" cy="627480"/>
              </p14:xfrm>
            </p:contentPart>
          </mc:Choice>
          <mc:Fallback>
            <p:pic>
              <p:nvPicPr>
                <p:cNvPr id="187" name="Entrada de lápiz 186">
                  <a:extLst>
                    <a:ext uri="{FF2B5EF4-FFF2-40B4-BE49-F238E27FC236}">
                      <a16:creationId xmlns:a16="http://schemas.microsoft.com/office/drawing/2014/main" id="{BF0021BE-F17F-6B3C-5114-F3E217D0CDBF}"/>
                    </a:ext>
                  </a:extLst>
                </p:cNvPr>
                <p:cNvPicPr/>
                <p:nvPr/>
              </p:nvPicPr>
              <p:blipFill>
                <a:blip r:embed="rId231"/>
                <a:stretch>
                  <a:fillRect/>
                </a:stretch>
              </p:blipFill>
              <p:spPr>
                <a:xfrm>
                  <a:off x="9130019" y="5074348"/>
                  <a:ext cx="68076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88" name="Entrada de lápiz 187">
                  <a:extLst>
                    <a:ext uri="{FF2B5EF4-FFF2-40B4-BE49-F238E27FC236}">
                      <a16:creationId xmlns:a16="http://schemas.microsoft.com/office/drawing/2014/main" id="{A2AE5CD5-3DB0-9363-3F85-8D02F1735AD6}"/>
                    </a:ext>
                  </a:extLst>
                </p14:cNvPr>
                <p14:cNvContentPartPr/>
                <p14:nvPr/>
              </p14:nvContentPartPr>
              <p14:xfrm>
                <a:off x="9965579" y="5424988"/>
                <a:ext cx="350280" cy="42480"/>
              </p14:xfrm>
            </p:contentPart>
          </mc:Choice>
          <mc:Fallback>
            <p:pic>
              <p:nvPicPr>
                <p:cNvPr id="188" name="Entrada de lápiz 187">
                  <a:extLst>
                    <a:ext uri="{FF2B5EF4-FFF2-40B4-BE49-F238E27FC236}">
                      <a16:creationId xmlns:a16="http://schemas.microsoft.com/office/drawing/2014/main" id="{A2AE5CD5-3DB0-9363-3F85-8D02F1735AD6}"/>
                    </a:ext>
                  </a:extLst>
                </p:cNvPr>
                <p:cNvPicPr/>
                <p:nvPr/>
              </p:nvPicPr>
              <p:blipFill>
                <a:blip r:embed="rId233"/>
                <a:stretch>
                  <a:fillRect/>
                </a:stretch>
              </p:blipFill>
              <p:spPr>
                <a:xfrm>
                  <a:off x="9956939" y="5416348"/>
                  <a:ext cx="36792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89" name="Entrada de lápiz 188">
                  <a:extLst>
                    <a:ext uri="{FF2B5EF4-FFF2-40B4-BE49-F238E27FC236}">
                      <a16:creationId xmlns:a16="http://schemas.microsoft.com/office/drawing/2014/main" id="{BD85A67B-6153-66DD-7712-BB82D6DAD48C}"/>
                    </a:ext>
                  </a:extLst>
                </p14:cNvPr>
                <p14:cNvContentPartPr/>
                <p14:nvPr/>
              </p14:nvContentPartPr>
              <p14:xfrm>
                <a:off x="10126139" y="5133028"/>
                <a:ext cx="93240" cy="588960"/>
              </p14:xfrm>
            </p:contentPart>
          </mc:Choice>
          <mc:Fallback>
            <p:pic>
              <p:nvPicPr>
                <p:cNvPr id="189" name="Entrada de lápiz 188">
                  <a:extLst>
                    <a:ext uri="{FF2B5EF4-FFF2-40B4-BE49-F238E27FC236}">
                      <a16:creationId xmlns:a16="http://schemas.microsoft.com/office/drawing/2014/main" id="{BD85A67B-6153-66DD-7712-BB82D6DAD48C}"/>
                    </a:ext>
                  </a:extLst>
                </p:cNvPr>
                <p:cNvPicPr/>
                <p:nvPr/>
              </p:nvPicPr>
              <p:blipFill>
                <a:blip r:embed="rId235"/>
                <a:stretch>
                  <a:fillRect/>
                </a:stretch>
              </p:blipFill>
              <p:spPr>
                <a:xfrm>
                  <a:off x="10117499" y="5124388"/>
                  <a:ext cx="110880" cy="60660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90" name="Entrada de lápiz 189">
                  <a:extLst>
                    <a:ext uri="{FF2B5EF4-FFF2-40B4-BE49-F238E27FC236}">
                      <a16:creationId xmlns:a16="http://schemas.microsoft.com/office/drawing/2014/main" id="{AA7FFD30-5BF4-6375-6649-ACC7D5639CD3}"/>
                    </a:ext>
                  </a:extLst>
                </p14:cNvPr>
                <p14:cNvContentPartPr/>
                <p14:nvPr/>
              </p14:nvContentPartPr>
              <p14:xfrm>
                <a:off x="10518539" y="5160388"/>
                <a:ext cx="103680" cy="366840"/>
              </p14:xfrm>
            </p:contentPart>
          </mc:Choice>
          <mc:Fallback>
            <p:pic>
              <p:nvPicPr>
                <p:cNvPr id="190" name="Entrada de lápiz 189">
                  <a:extLst>
                    <a:ext uri="{FF2B5EF4-FFF2-40B4-BE49-F238E27FC236}">
                      <a16:creationId xmlns:a16="http://schemas.microsoft.com/office/drawing/2014/main" id="{AA7FFD30-5BF4-6375-6649-ACC7D5639CD3}"/>
                    </a:ext>
                  </a:extLst>
                </p:cNvPr>
                <p:cNvPicPr/>
                <p:nvPr/>
              </p:nvPicPr>
              <p:blipFill>
                <a:blip r:embed="rId237"/>
                <a:stretch>
                  <a:fillRect/>
                </a:stretch>
              </p:blipFill>
              <p:spPr>
                <a:xfrm>
                  <a:off x="10509899" y="5151748"/>
                  <a:ext cx="12132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91" name="Entrada de lápiz 190">
                  <a:extLst>
                    <a:ext uri="{FF2B5EF4-FFF2-40B4-BE49-F238E27FC236}">
                      <a16:creationId xmlns:a16="http://schemas.microsoft.com/office/drawing/2014/main" id="{BA3D6D17-883E-6F50-016E-C29E99DC4783}"/>
                    </a:ext>
                  </a:extLst>
                </p14:cNvPr>
                <p14:cNvContentPartPr/>
                <p14:nvPr/>
              </p14:nvContentPartPr>
              <p14:xfrm>
                <a:off x="10778459" y="5209348"/>
                <a:ext cx="269280" cy="305640"/>
              </p14:xfrm>
            </p:contentPart>
          </mc:Choice>
          <mc:Fallback>
            <p:pic>
              <p:nvPicPr>
                <p:cNvPr id="191" name="Entrada de lápiz 190">
                  <a:extLst>
                    <a:ext uri="{FF2B5EF4-FFF2-40B4-BE49-F238E27FC236}">
                      <a16:creationId xmlns:a16="http://schemas.microsoft.com/office/drawing/2014/main" id="{BA3D6D17-883E-6F50-016E-C29E99DC4783}"/>
                    </a:ext>
                  </a:extLst>
                </p:cNvPr>
                <p:cNvPicPr/>
                <p:nvPr/>
              </p:nvPicPr>
              <p:blipFill>
                <a:blip r:embed="rId239"/>
                <a:stretch>
                  <a:fillRect/>
                </a:stretch>
              </p:blipFill>
              <p:spPr>
                <a:xfrm>
                  <a:off x="10769819" y="5200348"/>
                  <a:ext cx="28692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92" name="Entrada de lápiz 191">
                  <a:extLst>
                    <a:ext uri="{FF2B5EF4-FFF2-40B4-BE49-F238E27FC236}">
                      <a16:creationId xmlns:a16="http://schemas.microsoft.com/office/drawing/2014/main" id="{73667CF3-DDF5-B2C4-2E40-3245ADBF5B6F}"/>
                    </a:ext>
                  </a:extLst>
                </p14:cNvPr>
                <p14:cNvContentPartPr/>
                <p14:nvPr/>
              </p14:nvContentPartPr>
              <p14:xfrm>
                <a:off x="11025779" y="5163268"/>
                <a:ext cx="264960" cy="330840"/>
              </p14:xfrm>
            </p:contentPart>
          </mc:Choice>
          <mc:Fallback>
            <p:pic>
              <p:nvPicPr>
                <p:cNvPr id="192" name="Entrada de lápiz 191">
                  <a:extLst>
                    <a:ext uri="{FF2B5EF4-FFF2-40B4-BE49-F238E27FC236}">
                      <a16:creationId xmlns:a16="http://schemas.microsoft.com/office/drawing/2014/main" id="{73667CF3-DDF5-B2C4-2E40-3245ADBF5B6F}"/>
                    </a:ext>
                  </a:extLst>
                </p:cNvPr>
                <p:cNvPicPr/>
                <p:nvPr/>
              </p:nvPicPr>
              <p:blipFill>
                <a:blip r:embed="rId241"/>
                <a:stretch>
                  <a:fillRect/>
                </a:stretch>
              </p:blipFill>
              <p:spPr>
                <a:xfrm>
                  <a:off x="11016779" y="5154268"/>
                  <a:ext cx="282600" cy="3484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93" name="Entrada de lápiz 192">
                  <a:extLst>
                    <a:ext uri="{FF2B5EF4-FFF2-40B4-BE49-F238E27FC236}">
                      <a16:creationId xmlns:a16="http://schemas.microsoft.com/office/drawing/2014/main" id="{4F82989C-EFD9-CA13-19F8-F1A2230D2A57}"/>
                    </a:ext>
                  </a:extLst>
                </p14:cNvPr>
                <p14:cNvContentPartPr/>
                <p14:nvPr/>
              </p14:nvContentPartPr>
              <p14:xfrm>
                <a:off x="11293979" y="5129788"/>
                <a:ext cx="324360" cy="412920"/>
              </p14:xfrm>
            </p:contentPart>
          </mc:Choice>
          <mc:Fallback>
            <p:pic>
              <p:nvPicPr>
                <p:cNvPr id="193" name="Entrada de lápiz 192">
                  <a:extLst>
                    <a:ext uri="{FF2B5EF4-FFF2-40B4-BE49-F238E27FC236}">
                      <a16:creationId xmlns:a16="http://schemas.microsoft.com/office/drawing/2014/main" id="{4F82989C-EFD9-CA13-19F8-F1A2230D2A57}"/>
                    </a:ext>
                  </a:extLst>
                </p:cNvPr>
                <p:cNvPicPr/>
                <p:nvPr/>
              </p:nvPicPr>
              <p:blipFill>
                <a:blip r:embed="rId243"/>
                <a:stretch>
                  <a:fillRect/>
                </a:stretch>
              </p:blipFill>
              <p:spPr>
                <a:xfrm>
                  <a:off x="11285339" y="5120788"/>
                  <a:ext cx="342000" cy="4305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94" name="Entrada de lápiz 193">
                  <a:extLst>
                    <a:ext uri="{FF2B5EF4-FFF2-40B4-BE49-F238E27FC236}">
                      <a16:creationId xmlns:a16="http://schemas.microsoft.com/office/drawing/2014/main" id="{1E04F4D3-5AFB-D733-71A1-BD718E4A1B20}"/>
                    </a:ext>
                  </a:extLst>
                </p14:cNvPr>
                <p14:cNvContentPartPr/>
                <p14:nvPr/>
              </p14:nvContentPartPr>
              <p14:xfrm>
                <a:off x="11764499" y="5196028"/>
                <a:ext cx="167760" cy="227520"/>
              </p14:xfrm>
            </p:contentPart>
          </mc:Choice>
          <mc:Fallback>
            <p:pic>
              <p:nvPicPr>
                <p:cNvPr id="194" name="Entrada de lápiz 193">
                  <a:extLst>
                    <a:ext uri="{FF2B5EF4-FFF2-40B4-BE49-F238E27FC236}">
                      <a16:creationId xmlns:a16="http://schemas.microsoft.com/office/drawing/2014/main" id="{1E04F4D3-5AFB-D733-71A1-BD718E4A1B20}"/>
                    </a:ext>
                  </a:extLst>
                </p:cNvPr>
                <p:cNvPicPr/>
                <p:nvPr/>
              </p:nvPicPr>
              <p:blipFill>
                <a:blip r:embed="rId245"/>
                <a:stretch>
                  <a:fillRect/>
                </a:stretch>
              </p:blipFill>
              <p:spPr>
                <a:xfrm>
                  <a:off x="11755859" y="5187028"/>
                  <a:ext cx="1854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95" name="Entrada de lápiz 194">
                  <a:extLst>
                    <a:ext uri="{FF2B5EF4-FFF2-40B4-BE49-F238E27FC236}">
                      <a16:creationId xmlns:a16="http://schemas.microsoft.com/office/drawing/2014/main" id="{4F18DC7E-6AF8-CD33-FFD2-CA48E9D6CCDC}"/>
                    </a:ext>
                  </a:extLst>
                </p14:cNvPr>
                <p14:cNvContentPartPr/>
                <p14:nvPr/>
              </p14:nvContentPartPr>
              <p14:xfrm>
                <a:off x="10868819" y="5632708"/>
                <a:ext cx="232560" cy="101520"/>
              </p14:xfrm>
            </p:contentPart>
          </mc:Choice>
          <mc:Fallback>
            <p:pic>
              <p:nvPicPr>
                <p:cNvPr id="195" name="Entrada de lápiz 194">
                  <a:extLst>
                    <a:ext uri="{FF2B5EF4-FFF2-40B4-BE49-F238E27FC236}">
                      <a16:creationId xmlns:a16="http://schemas.microsoft.com/office/drawing/2014/main" id="{4F18DC7E-6AF8-CD33-FFD2-CA48E9D6CCDC}"/>
                    </a:ext>
                  </a:extLst>
                </p:cNvPr>
                <p:cNvPicPr/>
                <p:nvPr/>
              </p:nvPicPr>
              <p:blipFill>
                <a:blip r:embed="rId247"/>
                <a:stretch>
                  <a:fillRect/>
                </a:stretch>
              </p:blipFill>
              <p:spPr>
                <a:xfrm>
                  <a:off x="10860179" y="5624068"/>
                  <a:ext cx="25020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97" name="Entrada de lápiz 196">
                  <a:extLst>
                    <a:ext uri="{FF2B5EF4-FFF2-40B4-BE49-F238E27FC236}">
                      <a16:creationId xmlns:a16="http://schemas.microsoft.com/office/drawing/2014/main" id="{780A0C7B-EDF1-8653-91C7-A019F842B63A}"/>
                    </a:ext>
                  </a:extLst>
                </p14:cNvPr>
                <p14:cNvContentPartPr/>
                <p14:nvPr/>
              </p14:nvContentPartPr>
              <p14:xfrm>
                <a:off x="11322419" y="5656468"/>
                <a:ext cx="444960" cy="572040"/>
              </p14:xfrm>
            </p:contentPart>
          </mc:Choice>
          <mc:Fallback>
            <p:pic>
              <p:nvPicPr>
                <p:cNvPr id="197" name="Entrada de lápiz 196">
                  <a:extLst>
                    <a:ext uri="{FF2B5EF4-FFF2-40B4-BE49-F238E27FC236}">
                      <a16:creationId xmlns:a16="http://schemas.microsoft.com/office/drawing/2014/main" id="{780A0C7B-EDF1-8653-91C7-A019F842B63A}"/>
                    </a:ext>
                  </a:extLst>
                </p:cNvPr>
                <p:cNvPicPr/>
                <p:nvPr/>
              </p:nvPicPr>
              <p:blipFill>
                <a:blip r:embed="rId249"/>
                <a:stretch>
                  <a:fillRect/>
                </a:stretch>
              </p:blipFill>
              <p:spPr>
                <a:xfrm>
                  <a:off x="11313779" y="5647828"/>
                  <a:ext cx="462600" cy="5896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99" name="Entrada de lápiz 198">
                  <a:extLst>
                    <a:ext uri="{FF2B5EF4-FFF2-40B4-BE49-F238E27FC236}">
                      <a16:creationId xmlns:a16="http://schemas.microsoft.com/office/drawing/2014/main" id="{27937EA1-4734-032D-9445-B0BD40525816}"/>
                    </a:ext>
                  </a:extLst>
                </p14:cNvPr>
                <p14:cNvContentPartPr/>
                <p14:nvPr/>
              </p14:nvContentPartPr>
              <p14:xfrm>
                <a:off x="7608299" y="5959588"/>
                <a:ext cx="398160" cy="189360"/>
              </p14:xfrm>
            </p:contentPart>
          </mc:Choice>
          <mc:Fallback>
            <p:pic>
              <p:nvPicPr>
                <p:cNvPr id="199" name="Entrada de lápiz 198">
                  <a:extLst>
                    <a:ext uri="{FF2B5EF4-FFF2-40B4-BE49-F238E27FC236}">
                      <a16:creationId xmlns:a16="http://schemas.microsoft.com/office/drawing/2014/main" id="{27937EA1-4734-032D-9445-B0BD40525816}"/>
                    </a:ext>
                  </a:extLst>
                </p:cNvPr>
                <p:cNvPicPr/>
                <p:nvPr/>
              </p:nvPicPr>
              <p:blipFill>
                <a:blip r:embed="rId251"/>
                <a:stretch>
                  <a:fillRect/>
                </a:stretch>
              </p:blipFill>
              <p:spPr>
                <a:xfrm>
                  <a:off x="7599299" y="5950588"/>
                  <a:ext cx="4158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200" name="Entrada de lápiz 199">
                  <a:extLst>
                    <a:ext uri="{FF2B5EF4-FFF2-40B4-BE49-F238E27FC236}">
                      <a16:creationId xmlns:a16="http://schemas.microsoft.com/office/drawing/2014/main" id="{ADCFDD56-F45A-7386-4A98-DD2E4D03230D}"/>
                    </a:ext>
                  </a:extLst>
                </p14:cNvPr>
                <p14:cNvContentPartPr/>
                <p14:nvPr/>
              </p14:nvContentPartPr>
              <p14:xfrm>
                <a:off x="7772819" y="6095308"/>
                <a:ext cx="353880" cy="224280"/>
              </p14:xfrm>
            </p:contentPart>
          </mc:Choice>
          <mc:Fallback>
            <p:pic>
              <p:nvPicPr>
                <p:cNvPr id="200" name="Entrada de lápiz 199">
                  <a:extLst>
                    <a:ext uri="{FF2B5EF4-FFF2-40B4-BE49-F238E27FC236}">
                      <a16:creationId xmlns:a16="http://schemas.microsoft.com/office/drawing/2014/main" id="{ADCFDD56-F45A-7386-4A98-DD2E4D03230D}"/>
                    </a:ext>
                  </a:extLst>
                </p:cNvPr>
                <p:cNvPicPr/>
                <p:nvPr/>
              </p:nvPicPr>
              <p:blipFill>
                <a:blip r:embed="rId253"/>
                <a:stretch>
                  <a:fillRect/>
                </a:stretch>
              </p:blipFill>
              <p:spPr>
                <a:xfrm>
                  <a:off x="7764179" y="6086308"/>
                  <a:ext cx="37152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201" name="Entrada de lápiz 200">
                  <a:extLst>
                    <a:ext uri="{FF2B5EF4-FFF2-40B4-BE49-F238E27FC236}">
                      <a16:creationId xmlns:a16="http://schemas.microsoft.com/office/drawing/2014/main" id="{C91D8ABB-645C-43C8-21B9-681E8B235FFC}"/>
                    </a:ext>
                  </a:extLst>
                </p14:cNvPr>
                <p14:cNvContentPartPr/>
                <p14:nvPr/>
              </p14:nvContentPartPr>
              <p14:xfrm>
                <a:off x="8323619" y="5968228"/>
                <a:ext cx="277200" cy="381960"/>
              </p14:xfrm>
            </p:contentPart>
          </mc:Choice>
          <mc:Fallback>
            <p:pic>
              <p:nvPicPr>
                <p:cNvPr id="201" name="Entrada de lápiz 200">
                  <a:extLst>
                    <a:ext uri="{FF2B5EF4-FFF2-40B4-BE49-F238E27FC236}">
                      <a16:creationId xmlns:a16="http://schemas.microsoft.com/office/drawing/2014/main" id="{C91D8ABB-645C-43C8-21B9-681E8B235FFC}"/>
                    </a:ext>
                  </a:extLst>
                </p:cNvPr>
                <p:cNvPicPr/>
                <p:nvPr/>
              </p:nvPicPr>
              <p:blipFill>
                <a:blip r:embed="rId255"/>
                <a:stretch>
                  <a:fillRect/>
                </a:stretch>
              </p:blipFill>
              <p:spPr>
                <a:xfrm>
                  <a:off x="8314619" y="5959228"/>
                  <a:ext cx="29484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202" name="Entrada de lápiz 201">
                  <a:extLst>
                    <a:ext uri="{FF2B5EF4-FFF2-40B4-BE49-F238E27FC236}">
                      <a16:creationId xmlns:a16="http://schemas.microsoft.com/office/drawing/2014/main" id="{6507D94E-D559-92BE-F392-D24F23FDAD28}"/>
                    </a:ext>
                  </a:extLst>
                </p14:cNvPr>
                <p14:cNvContentPartPr/>
                <p14:nvPr/>
              </p14:nvContentPartPr>
              <p14:xfrm>
                <a:off x="8684339" y="5952748"/>
                <a:ext cx="241560" cy="366120"/>
              </p14:xfrm>
            </p:contentPart>
          </mc:Choice>
          <mc:Fallback>
            <p:pic>
              <p:nvPicPr>
                <p:cNvPr id="202" name="Entrada de lápiz 201">
                  <a:extLst>
                    <a:ext uri="{FF2B5EF4-FFF2-40B4-BE49-F238E27FC236}">
                      <a16:creationId xmlns:a16="http://schemas.microsoft.com/office/drawing/2014/main" id="{6507D94E-D559-92BE-F392-D24F23FDAD28}"/>
                    </a:ext>
                  </a:extLst>
                </p:cNvPr>
                <p:cNvPicPr/>
                <p:nvPr/>
              </p:nvPicPr>
              <p:blipFill>
                <a:blip r:embed="rId257"/>
                <a:stretch>
                  <a:fillRect/>
                </a:stretch>
              </p:blipFill>
              <p:spPr>
                <a:xfrm>
                  <a:off x="8675339" y="5944108"/>
                  <a:ext cx="259200" cy="38376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203" name="Entrada de lápiz 202">
                  <a:extLst>
                    <a:ext uri="{FF2B5EF4-FFF2-40B4-BE49-F238E27FC236}">
                      <a16:creationId xmlns:a16="http://schemas.microsoft.com/office/drawing/2014/main" id="{2BEB946E-93C9-B6DE-5193-F151BD338FC7}"/>
                    </a:ext>
                  </a:extLst>
                </p14:cNvPr>
                <p14:cNvContentPartPr/>
                <p14:nvPr/>
              </p14:nvContentPartPr>
              <p14:xfrm>
                <a:off x="8978459" y="5864908"/>
                <a:ext cx="250560" cy="445320"/>
              </p14:xfrm>
            </p:contentPart>
          </mc:Choice>
          <mc:Fallback>
            <p:pic>
              <p:nvPicPr>
                <p:cNvPr id="203" name="Entrada de lápiz 202">
                  <a:extLst>
                    <a:ext uri="{FF2B5EF4-FFF2-40B4-BE49-F238E27FC236}">
                      <a16:creationId xmlns:a16="http://schemas.microsoft.com/office/drawing/2014/main" id="{2BEB946E-93C9-B6DE-5193-F151BD338FC7}"/>
                    </a:ext>
                  </a:extLst>
                </p:cNvPr>
                <p:cNvPicPr/>
                <p:nvPr/>
              </p:nvPicPr>
              <p:blipFill>
                <a:blip r:embed="rId259"/>
                <a:stretch>
                  <a:fillRect/>
                </a:stretch>
              </p:blipFill>
              <p:spPr>
                <a:xfrm>
                  <a:off x="8969459" y="5855908"/>
                  <a:ext cx="26820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204" name="Entrada de lápiz 203">
                  <a:extLst>
                    <a:ext uri="{FF2B5EF4-FFF2-40B4-BE49-F238E27FC236}">
                      <a16:creationId xmlns:a16="http://schemas.microsoft.com/office/drawing/2014/main" id="{806D4F32-627B-2CAB-B729-8CB9BAF332C4}"/>
                    </a:ext>
                  </a:extLst>
                </p14:cNvPr>
                <p14:cNvContentPartPr/>
                <p14:nvPr/>
              </p14:nvContentPartPr>
              <p14:xfrm>
                <a:off x="9304979" y="5991628"/>
                <a:ext cx="624240" cy="374400"/>
              </p14:xfrm>
            </p:contentPart>
          </mc:Choice>
          <mc:Fallback>
            <p:pic>
              <p:nvPicPr>
                <p:cNvPr id="204" name="Entrada de lápiz 203">
                  <a:extLst>
                    <a:ext uri="{FF2B5EF4-FFF2-40B4-BE49-F238E27FC236}">
                      <a16:creationId xmlns:a16="http://schemas.microsoft.com/office/drawing/2014/main" id="{806D4F32-627B-2CAB-B729-8CB9BAF332C4}"/>
                    </a:ext>
                  </a:extLst>
                </p:cNvPr>
                <p:cNvPicPr/>
                <p:nvPr/>
              </p:nvPicPr>
              <p:blipFill>
                <a:blip r:embed="rId261"/>
                <a:stretch>
                  <a:fillRect/>
                </a:stretch>
              </p:blipFill>
              <p:spPr>
                <a:xfrm>
                  <a:off x="9295979" y="5982988"/>
                  <a:ext cx="641880" cy="392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205" name="Entrada de lápiz 204">
                  <a:extLst>
                    <a:ext uri="{FF2B5EF4-FFF2-40B4-BE49-F238E27FC236}">
                      <a16:creationId xmlns:a16="http://schemas.microsoft.com/office/drawing/2014/main" id="{FE64A201-5B19-8670-49AB-A0B272F7D8EE}"/>
                    </a:ext>
                  </a:extLst>
                </p14:cNvPr>
                <p14:cNvContentPartPr/>
                <p14:nvPr/>
              </p14:nvContentPartPr>
              <p14:xfrm>
                <a:off x="10013099" y="5887948"/>
                <a:ext cx="319320" cy="330480"/>
              </p14:xfrm>
            </p:contentPart>
          </mc:Choice>
          <mc:Fallback>
            <p:pic>
              <p:nvPicPr>
                <p:cNvPr id="205" name="Entrada de lápiz 204">
                  <a:extLst>
                    <a:ext uri="{FF2B5EF4-FFF2-40B4-BE49-F238E27FC236}">
                      <a16:creationId xmlns:a16="http://schemas.microsoft.com/office/drawing/2014/main" id="{FE64A201-5B19-8670-49AB-A0B272F7D8EE}"/>
                    </a:ext>
                  </a:extLst>
                </p:cNvPr>
                <p:cNvPicPr/>
                <p:nvPr/>
              </p:nvPicPr>
              <p:blipFill>
                <a:blip r:embed="rId263"/>
                <a:stretch>
                  <a:fillRect/>
                </a:stretch>
              </p:blipFill>
              <p:spPr>
                <a:xfrm>
                  <a:off x="10004459" y="5878948"/>
                  <a:ext cx="33696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7" name="Entrada de lápiz 6">
                  <a:extLst>
                    <a:ext uri="{FF2B5EF4-FFF2-40B4-BE49-F238E27FC236}">
                      <a16:creationId xmlns:a16="http://schemas.microsoft.com/office/drawing/2014/main" id="{1F7FE686-6BBD-B912-AF54-8D0041307A33}"/>
                    </a:ext>
                  </a:extLst>
                </p14:cNvPr>
                <p14:cNvContentPartPr/>
                <p14:nvPr/>
              </p14:nvContentPartPr>
              <p14:xfrm>
                <a:off x="780179" y="1333588"/>
                <a:ext cx="192600" cy="522000"/>
              </p14:xfrm>
            </p:contentPart>
          </mc:Choice>
          <mc:Fallback>
            <p:pic>
              <p:nvPicPr>
                <p:cNvPr id="7" name="Entrada de lápiz 6">
                  <a:extLst>
                    <a:ext uri="{FF2B5EF4-FFF2-40B4-BE49-F238E27FC236}">
                      <a16:creationId xmlns:a16="http://schemas.microsoft.com/office/drawing/2014/main" id="{1F7FE686-6BBD-B912-AF54-8D0041307A33}"/>
                    </a:ext>
                  </a:extLst>
                </p:cNvPr>
                <p:cNvPicPr/>
                <p:nvPr/>
              </p:nvPicPr>
              <p:blipFill>
                <a:blip r:embed="rId265"/>
                <a:stretch>
                  <a:fillRect/>
                </a:stretch>
              </p:blipFill>
              <p:spPr>
                <a:xfrm>
                  <a:off x="771539" y="1324948"/>
                  <a:ext cx="21024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8" name="Entrada de lápiz 7">
                  <a:extLst>
                    <a:ext uri="{FF2B5EF4-FFF2-40B4-BE49-F238E27FC236}">
                      <a16:creationId xmlns:a16="http://schemas.microsoft.com/office/drawing/2014/main" id="{5B855B98-28F4-EADD-9D7E-FE3688E520EB}"/>
                    </a:ext>
                  </a:extLst>
                </p14:cNvPr>
                <p14:cNvContentPartPr/>
                <p14:nvPr/>
              </p14:nvContentPartPr>
              <p14:xfrm>
                <a:off x="703139" y="1568308"/>
                <a:ext cx="277560" cy="37440"/>
              </p14:xfrm>
            </p:contentPart>
          </mc:Choice>
          <mc:Fallback>
            <p:pic>
              <p:nvPicPr>
                <p:cNvPr id="8" name="Entrada de lápiz 7">
                  <a:extLst>
                    <a:ext uri="{FF2B5EF4-FFF2-40B4-BE49-F238E27FC236}">
                      <a16:creationId xmlns:a16="http://schemas.microsoft.com/office/drawing/2014/main" id="{5B855B98-28F4-EADD-9D7E-FE3688E520EB}"/>
                    </a:ext>
                  </a:extLst>
                </p:cNvPr>
                <p:cNvPicPr/>
                <p:nvPr/>
              </p:nvPicPr>
              <p:blipFill>
                <a:blip r:embed="rId267"/>
                <a:stretch>
                  <a:fillRect/>
                </a:stretch>
              </p:blipFill>
              <p:spPr>
                <a:xfrm>
                  <a:off x="694139" y="1559668"/>
                  <a:ext cx="2952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0" name="Entrada de lápiz 9">
                  <a:extLst>
                    <a:ext uri="{FF2B5EF4-FFF2-40B4-BE49-F238E27FC236}">
                      <a16:creationId xmlns:a16="http://schemas.microsoft.com/office/drawing/2014/main" id="{88230EBC-A31D-8628-D49E-606366099A2C}"/>
                    </a:ext>
                  </a:extLst>
                </p14:cNvPr>
                <p14:cNvContentPartPr/>
                <p14:nvPr/>
              </p14:nvContentPartPr>
              <p14:xfrm>
                <a:off x="1158539" y="1277788"/>
                <a:ext cx="162360" cy="330120"/>
              </p14:xfrm>
            </p:contentPart>
          </mc:Choice>
          <mc:Fallback>
            <p:pic>
              <p:nvPicPr>
                <p:cNvPr id="10" name="Entrada de lápiz 9">
                  <a:extLst>
                    <a:ext uri="{FF2B5EF4-FFF2-40B4-BE49-F238E27FC236}">
                      <a16:creationId xmlns:a16="http://schemas.microsoft.com/office/drawing/2014/main" id="{88230EBC-A31D-8628-D49E-606366099A2C}"/>
                    </a:ext>
                  </a:extLst>
                </p:cNvPr>
                <p:cNvPicPr/>
                <p:nvPr/>
              </p:nvPicPr>
              <p:blipFill>
                <a:blip r:embed="rId269"/>
                <a:stretch>
                  <a:fillRect/>
                </a:stretch>
              </p:blipFill>
              <p:spPr>
                <a:xfrm>
                  <a:off x="1149899" y="1269148"/>
                  <a:ext cx="18000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2" name="Entrada de lápiz 11">
                  <a:extLst>
                    <a:ext uri="{FF2B5EF4-FFF2-40B4-BE49-F238E27FC236}">
                      <a16:creationId xmlns:a16="http://schemas.microsoft.com/office/drawing/2014/main" id="{EDF83966-93AD-1EB2-7894-EA084565C9D9}"/>
                    </a:ext>
                  </a:extLst>
                </p14:cNvPr>
                <p14:cNvContentPartPr/>
                <p14:nvPr/>
              </p14:nvContentPartPr>
              <p14:xfrm>
                <a:off x="1045859" y="1293268"/>
                <a:ext cx="478800" cy="458280"/>
              </p14:xfrm>
            </p:contentPart>
          </mc:Choice>
          <mc:Fallback>
            <p:pic>
              <p:nvPicPr>
                <p:cNvPr id="12" name="Entrada de lápiz 11">
                  <a:extLst>
                    <a:ext uri="{FF2B5EF4-FFF2-40B4-BE49-F238E27FC236}">
                      <a16:creationId xmlns:a16="http://schemas.microsoft.com/office/drawing/2014/main" id="{EDF83966-93AD-1EB2-7894-EA084565C9D9}"/>
                    </a:ext>
                  </a:extLst>
                </p:cNvPr>
                <p:cNvPicPr/>
                <p:nvPr/>
              </p:nvPicPr>
              <p:blipFill>
                <a:blip r:embed="rId271"/>
                <a:stretch>
                  <a:fillRect/>
                </a:stretch>
              </p:blipFill>
              <p:spPr>
                <a:xfrm>
                  <a:off x="1037219" y="1284268"/>
                  <a:ext cx="49644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3" name="Entrada de lápiz 12">
                  <a:extLst>
                    <a:ext uri="{FF2B5EF4-FFF2-40B4-BE49-F238E27FC236}">
                      <a16:creationId xmlns:a16="http://schemas.microsoft.com/office/drawing/2014/main" id="{12BDCCC5-3A14-A373-7B0C-B5EDA69A018F}"/>
                    </a:ext>
                  </a:extLst>
                </p14:cNvPr>
                <p14:cNvContentPartPr/>
                <p14:nvPr/>
              </p14:nvContentPartPr>
              <p14:xfrm>
                <a:off x="1913819" y="1265188"/>
                <a:ext cx="264600" cy="443520"/>
              </p14:xfrm>
            </p:contentPart>
          </mc:Choice>
          <mc:Fallback>
            <p:pic>
              <p:nvPicPr>
                <p:cNvPr id="13" name="Entrada de lápiz 12">
                  <a:extLst>
                    <a:ext uri="{FF2B5EF4-FFF2-40B4-BE49-F238E27FC236}">
                      <a16:creationId xmlns:a16="http://schemas.microsoft.com/office/drawing/2014/main" id="{12BDCCC5-3A14-A373-7B0C-B5EDA69A018F}"/>
                    </a:ext>
                  </a:extLst>
                </p:cNvPr>
                <p:cNvPicPr/>
                <p:nvPr/>
              </p:nvPicPr>
              <p:blipFill>
                <a:blip r:embed="rId273"/>
                <a:stretch>
                  <a:fillRect/>
                </a:stretch>
              </p:blipFill>
              <p:spPr>
                <a:xfrm>
                  <a:off x="1905179" y="1256548"/>
                  <a:ext cx="282240" cy="46116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5" name="Entrada de lápiz 14">
                  <a:extLst>
                    <a:ext uri="{FF2B5EF4-FFF2-40B4-BE49-F238E27FC236}">
                      <a16:creationId xmlns:a16="http://schemas.microsoft.com/office/drawing/2014/main" id="{CFC258FE-DBFC-BA6E-6B9B-A1ABCE478451}"/>
                    </a:ext>
                  </a:extLst>
                </p14:cNvPr>
                <p14:cNvContentPartPr/>
                <p14:nvPr/>
              </p14:nvContentPartPr>
              <p14:xfrm>
                <a:off x="2337179" y="1173748"/>
                <a:ext cx="806040" cy="416520"/>
              </p14:xfrm>
            </p:contentPart>
          </mc:Choice>
          <mc:Fallback>
            <p:pic>
              <p:nvPicPr>
                <p:cNvPr id="15" name="Entrada de lápiz 14">
                  <a:extLst>
                    <a:ext uri="{FF2B5EF4-FFF2-40B4-BE49-F238E27FC236}">
                      <a16:creationId xmlns:a16="http://schemas.microsoft.com/office/drawing/2014/main" id="{CFC258FE-DBFC-BA6E-6B9B-A1ABCE478451}"/>
                    </a:ext>
                  </a:extLst>
                </p:cNvPr>
                <p:cNvPicPr/>
                <p:nvPr/>
              </p:nvPicPr>
              <p:blipFill>
                <a:blip r:embed="rId275"/>
                <a:stretch>
                  <a:fillRect/>
                </a:stretch>
              </p:blipFill>
              <p:spPr>
                <a:xfrm>
                  <a:off x="2328179" y="1165108"/>
                  <a:ext cx="823680" cy="4341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6" name="Entrada de lápiz 15">
                  <a:extLst>
                    <a:ext uri="{FF2B5EF4-FFF2-40B4-BE49-F238E27FC236}">
                      <a16:creationId xmlns:a16="http://schemas.microsoft.com/office/drawing/2014/main" id="{EB57AB21-A6AE-C5C1-9DFC-5F52DAB73F61}"/>
                    </a:ext>
                  </a:extLst>
                </p14:cNvPr>
                <p14:cNvContentPartPr/>
                <p14:nvPr/>
              </p14:nvContentPartPr>
              <p14:xfrm>
                <a:off x="2944499" y="1218388"/>
                <a:ext cx="536400" cy="389880"/>
              </p14:xfrm>
            </p:contentPart>
          </mc:Choice>
          <mc:Fallback>
            <p:pic>
              <p:nvPicPr>
                <p:cNvPr id="16" name="Entrada de lápiz 15">
                  <a:extLst>
                    <a:ext uri="{FF2B5EF4-FFF2-40B4-BE49-F238E27FC236}">
                      <a16:creationId xmlns:a16="http://schemas.microsoft.com/office/drawing/2014/main" id="{EB57AB21-A6AE-C5C1-9DFC-5F52DAB73F61}"/>
                    </a:ext>
                  </a:extLst>
                </p:cNvPr>
                <p:cNvPicPr/>
                <p:nvPr/>
              </p:nvPicPr>
              <p:blipFill>
                <a:blip r:embed="rId277"/>
                <a:stretch>
                  <a:fillRect/>
                </a:stretch>
              </p:blipFill>
              <p:spPr>
                <a:xfrm>
                  <a:off x="2935499" y="1209388"/>
                  <a:ext cx="55404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8" name="Entrada de lápiz 17">
                  <a:extLst>
                    <a:ext uri="{FF2B5EF4-FFF2-40B4-BE49-F238E27FC236}">
                      <a16:creationId xmlns:a16="http://schemas.microsoft.com/office/drawing/2014/main" id="{6CA4504D-F31E-005B-1714-5E4E15CD0204}"/>
                    </a:ext>
                  </a:extLst>
                </p14:cNvPr>
                <p14:cNvContentPartPr/>
                <p14:nvPr/>
              </p14:nvContentPartPr>
              <p14:xfrm>
                <a:off x="3721379" y="1155748"/>
                <a:ext cx="249840" cy="250200"/>
              </p14:xfrm>
            </p:contentPart>
          </mc:Choice>
          <mc:Fallback>
            <p:pic>
              <p:nvPicPr>
                <p:cNvPr id="18" name="Entrada de lápiz 17">
                  <a:extLst>
                    <a:ext uri="{FF2B5EF4-FFF2-40B4-BE49-F238E27FC236}">
                      <a16:creationId xmlns:a16="http://schemas.microsoft.com/office/drawing/2014/main" id="{6CA4504D-F31E-005B-1714-5E4E15CD0204}"/>
                    </a:ext>
                  </a:extLst>
                </p:cNvPr>
                <p:cNvPicPr/>
                <p:nvPr/>
              </p:nvPicPr>
              <p:blipFill>
                <a:blip r:embed="rId279"/>
                <a:stretch>
                  <a:fillRect/>
                </a:stretch>
              </p:blipFill>
              <p:spPr>
                <a:xfrm>
                  <a:off x="3712739" y="1147108"/>
                  <a:ext cx="2674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 name="Entrada de lápiz 18">
                  <a:extLst>
                    <a:ext uri="{FF2B5EF4-FFF2-40B4-BE49-F238E27FC236}">
                      <a16:creationId xmlns:a16="http://schemas.microsoft.com/office/drawing/2014/main" id="{7E2DBA9F-B803-6F75-021D-3438E5827756}"/>
                    </a:ext>
                  </a:extLst>
                </p14:cNvPr>
                <p14:cNvContentPartPr/>
                <p14:nvPr/>
              </p14:nvContentPartPr>
              <p14:xfrm>
                <a:off x="4266779" y="1051708"/>
                <a:ext cx="577440" cy="460800"/>
              </p14:xfrm>
            </p:contentPart>
          </mc:Choice>
          <mc:Fallback>
            <p:pic>
              <p:nvPicPr>
                <p:cNvPr id="19" name="Entrada de lápiz 18">
                  <a:extLst>
                    <a:ext uri="{FF2B5EF4-FFF2-40B4-BE49-F238E27FC236}">
                      <a16:creationId xmlns:a16="http://schemas.microsoft.com/office/drawing/2014/main" id="{7E2DBA9F-B803-6F75-021D-3438E5827756}"/>
                    </a:ext>
                  </a:extLst>
                </p:cNvPr>
                <p:cNvPicPr/>
                <p:nvPr/>
              </p:nvPicPr>
              <p:blipFill>
                <a:blip r:embed="rId281"/>
                <a:stretch>
                  <a:fillRect/>
                </a:stretch>
              </p:blipFill>
              <p:spPr>
                <a:xfrm>
                  <a:off x="4258139" y="1042708"/>
                  <a:ext cx="59508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20" name="Entrada de lápiz 19">
                  <a:extLst>
                    <a:ext uri="{FF2B5EF4-FFF2-40B4-BE49-F238E27FC236}">
                      <a16:creationId xmlns:a16="http://schemas.microsoft.com/office/drawing/2014/main" id="{71B40E90-C628-3B6E-A7A9-115203886CD5}"/>
                    </a:ext>
                  </a:extLst>
                </p14:cNvPr>
                <p14:cNvContentPartPr/>
                <p14:nvPr/>
              </p14:nvContentPartPr>
              <p14:xfrm>
                <a:off x="4946819" y="1011028"/>
                <a:ext cx="339840" cy="463320"/>
              </p14:xfrm>
            </p:contentPart>
          </mc:Choice>
          <mc:Fallback>
            <p:pic>
              <p:nvPicPr>
                <p:cNvPr id="20" name="Entrada de lápiz 19">
                  <a:extLst>
                    <a:ext uri="{FF2B5EF4-FFF2-40B4-BE49-F238E27FC236}">
                      <a16:creationId xmlns:a16="http://schemas.microsoft.com/office/drawing/2014/main" id="{71B40E90-C628-3B6E-A7A9-115203886CD5}"/>
                    </a:ext>
                  </a:extLst>
                </p:cNvPr>
                <p:cNvPicPr/>
                <p:nvPr/>
              </p:nvPicPr>
              <p:blipFill>
                <a:blip r:embed="rId283"/>
                <a:stretch>
                  <a:fillRect/>
                </a:stretch>
              </p:blipFill>
              <p:spPr>
                <a:xfrm>
                  <a:off x="4937819" y="1002388"/>
                  <a:ext cx="3574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22" name="Entrada de lápiz 21">
                  <a:extLst>
                    <a:ext uri="{FF2B5EF4-FFF2-40B4-BE49-F238E27FC236}">
                      <a16:creationId xmlns:a16="http://schemas.microsoft.com/office/drawing/2014/main" id="{8F716BA0-4C2F-3AE2-EC9D-3C061AA71542}"/>
                    </a:ext>
                  </a:extLst>
                </p14:cNvPr>
                <p14:cNvContentPartPr/>
                <p14:nvPr/>
              </p14:nvContentPartPr>
              <p14:xfrm>
                <a:off x="4242659" y="1080508"/>
                <a:ext cx="159840" cy="52200"/>
              </p14:xfrm>
            </p:contentPart>
          </mc:Choice>
          <mc:Fallback>
            <p:pic>
              <p:nvPicPr>
                <p:cNvPr id="22" name="Entrada de lápiz 21">
                  <a:extLst>
                    <a:ext uri="{FF2B5EF4-FFF2-40B4-BE49-F238E27FC236}">
                      <a16:creationId xmlns:a16="http://schemas.microsoft.com/office/drawing/2014/main" id="{8F716BA0-4C2F-3AE2-EC9D-3C061AA71542}"/>
                    </a:ext>
                  </a:extLst>
                </p:cNvPr>
                <p:cNvPicPr/>
                <p:nvPr/>
              </p:nvPicPr>
              <p:blipFill>
                <a:blip r:embed="rId285"/>
                <a:stretch>
                  <a:fillRect/>
                </a:stretch>
              </p:blipFill>
              <p:spPr>
                <a:xfrm>
                  <a:off x="4234019" y="1071868"/>
                  <a:ext cx="17748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24" name="Entrada de lápiz 23">
                  <a:extLst>
                    <a:ext uri="{FF2B5EF4-FFF2-40B4-BE49-F238E27FC236}">
                      <a16:creationId xmlns:a16="http://schemas.microsoft.com/office/drawing/2014/main" id="{156D60CE-1E5E-E688-7147-0990417468BA}"/>
                    </a:ext>
                  </a:extLst>
                </p14:cNvPr>
                <p14:cNvContentPartPr/>
                <p14:nvPr/>
              </p14:nvContentPartPr>
              <p14:xfrm>
                <a:off x="733739" y="2094988"/>
                <a:ext cx="84600" cy="378360"/>
              </p14:xfrm>
            </p:contentPart>
          </mc:Choice>
          <mc:Fallback>
            <p:pic>
              <p:nvPicPr>
                <p:cNvPr id="24" name="Entrada de lápiz 23">
                  <a:extLst>
                    <a:ext uri="{FF2B5EF4-FFF2-40B4-BE49-F238E27FC236}">
                      <a16:creationId xmlns:a16="http://schemas.microsoft.com/office/drawing/2014/main" id="{156D60CE-1E5E-E688-7147-0990417468BA}"/>
                    </a:ext>
                  </a:extLst>
                </p:cNvPr>
                <p:cNvPicPr/>
                <p:nvPr/>
              </p:nvPicPr>
              <p:blipFill>
                <a:blip r:embed="rId287"/>
                <a:stretch>
                  <a:fillRect/>
                </a:stretch>
              </p:blipFill>
              <p:spPr>
                <a:xfrm>
                  <a:off x="724739" y="2085988"/>
                  <a:ext cx="102240" cy="39600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25" name="Entrada de lápiz 24">
                  <a:extLst>
                    <a:ext uri="{FF2B5EF4-FFF2-40B4-BE49-F238E27FC236}">
                      <a16:creationId xmlns:a16="http://schemas.microsoft.com/office/drawing/2014/main" id="{CD0219EF-AEB0-36D7-FC10-E6CF6EAADD9F}"/>
                    </a:ext>
                  </a:extLst>
                </p14:cNvPr>
                <p14:cNvContentPartPr/>
                <p14:nvPr/>
              </p14:nvContentPartPr>
              <p14:xfrm>
                <a:off x="861539" y="2177788"/>
                <a:ext cx="230760" cy="274680"/>
              </p14:xfrm>
            </p:contentPart>
          </mc:Choice>
          <mc:Fallback>
            <p:pic>
              <p:nvPicPr>
                <p:cNvPr id="25" name="Entrada de lápiz 24">
                  <a:extLst>
                    <a:ext uri="{FF2B5EF4-FFF2-40B4-BE49-F238E27FC236}">
                      <a16:creationId xmlns:a16="http://schemas.microsoft.com/office/drawing/2014/main" id="{CD0219EF-AEB0-36D7-FC10-E6CF6EAADD9F}"/>
                    </a:ext>
                  </a:extLst>
                </p:cNvPr>
                <p:cNvPicPr/>
                <p:nvPr/>
              </p:nvPicPr>
              <p:blipFill>
                <a:blip r:embed="rId289"/>
                <a:stretch>
                  <a:fillRect/>
                </a:stretch>
              </p:blipFill>
              <p:spPr>
                <a:xfrm>
                  <a:off x="852899" y="2168788"/>
                  <a:ext cx="24840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6" name="Entrada de lápiz 25">
                  <a:extLst>
                    <a:ext uri="{FF2B5EF4-FFF2-40B4-BE49-F238E27FC236}">
                      <a16:creationId xmlns:a16="http://schemas.microsoft.com/office/drawing/2014/main" id="{A96834C2-011F-045A-1BCE-262895ECEBF3}"/>
                    </a:ext>
                  </a:extLst>
                </p14:cNvPr>
                <p14:cNvContentPartPr/>
                <p14:nvPr/>
              </p14:nvContentPartPr>
              <p14:xfrm>
                <a:off x="1247819" y="2098228"/>
                <a:ext cx="167040" cy="389880"/>
              </p14:xfrm>
            </p:contentPart>
          </mc:Choice>
          <mc:Fallback>
            <p:pic>
              <p:nvPicPr>
                <p:cNvPr id="26" name="Entrada de lápiz 25">
                  <a:extLst>
                    <a:ext uri="{FF2B5EF4-FFF2-40B4-BE49-F238E27FC236}">
                      <a16:creationId xmlns:a16="http://schemas.microsoft.com/office/drawing/2014/main" id="{A96834C2-011F-045A-1BCE-262895ECEBF3}"/>
                    </a:ext>
                  </a:extLst>
                </p:cNvPr>
                <p:cNvPicPr/>
                <p:nvPr/>
              </p:nvPicPr>
              <p:blipFill>
                <a:blip r:embed="rId291"/>
                <a:stretch>
                  <a:fillRect/>
                </a:stretch>
              </p:blipFill>
              <p:spPr>
                <a:xfrm>
                  <a:off x="1238819" y="2089588"/>
                  <a:ext cx="184680" cy="40752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7" name="Entrada de lápiz 26">
                  <a:extLst>
                    <a:ext uri="{FF2B5EF4-FFF2-40B4-BE49-F238E27FC236}">
                      <a16:creationId xmlns:a16="http://schemas.microsoft.com/office/drawing/2014/main" id="{A17404C7-3902-E290-ED7A-A29BB468E49C}"/>
                    </a:ext>
                  </a:extLst>
                </p14:cNvPr>
                <p14:cNvContentPartPr/>
                <p14:nvPr/>
              </p14:nvContentPartPr>
              <p14:xfrm>
                <a:off x="1607459" y="2062588"/>
                <a:ext cx="602640" cy="385920"/>
              </p14:xfrm>
            </p:contentPart>
          </mc:Choice>
          <mc:Fallback>
            <p:pic>
              <p:nvPicPr>
                <p:cNvPr id="27" name="Entrada de lápiz 26">
                  <a:extLst>
                    <a:ext uri="{FF2B5EF4-FFF2-40B4-BE49-F238E27FC236}">
                      <a16:creationId xmlns:a16="http://schemas.microsoft.com/office/drawing/2014/main" id="{A17404C7-3902-E290-ED7A-A29BB468E49C}"/>
                    </a:ext>
                  </a:extLst>
                </p:cNvPr>
                <p:cNvPicPr/>
                <p:nvPr/>
              </p:nvPicPr>
              <p:blipFill>
                <a:blip r:embed="rId293"/>
                <a:stretch>
                  <a:fillRect/>
                </a:stretch>
              </p:blipFill>
              <p:spPr>
                <a:xfrm>
                  <a:off x="1598459" y="2053948"/>
                  <a:ext cx="6202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9" name="Entrada de lápiz 28">
                  <a:extLst>
                    <a:ext uri="{FF2B5EF4-FFF2-40B4-BE49-F238E27FC236}">
                      <a16:creationId xmlns:a16="http://schemas.microsoft.com/office/drawing/2014/main" id="{2DC3EBB8-C822-8E41-5D8F-12F02A5556AD}"/>
                    </a:ext>
                  </a:extLst>
                </p14:cNvPr>
                <p14:cNvContentPartPr/>
                <p14:nvPr/>
              </p14:nvContentPartPr>
              <p14:xfrm>
                <a:off x="2674859" y="2037748"/>
                <a:ext cx="218520" cy="422280"/>
              </p14:xfrm>
            </p:contentPart>
          </mc:Choice>
          <mc:Fallback>
            <p:pic>
              <p:nvPicPr>
                <p:cNvPr id="29" name="Entrada de lápiz 28">
                  <a:extLst>
                    <a:ext uri="{FF2B5EF4-FFF2-40B4-BE49-F238E27FC236}">
                      <a16:creationId xmlns:a16="http://schemas.microsoft.com/office/drawing/2014/main" id="{2DC3EBB8-C822-8E41-5D8F-12F02A5556AD}"/>
                    </a:ext>
                  </a:extLst>
                </p:cNvPr>
                <p:cNvPicPr/>
                <p:nvPr/>
              </p:nvPicPr>
              <p:blipFill>
                <a:blip r:embed="rId295"/>
                <a:stretch>
                  <a:fillRect/>
                </a:stretch>
              </p:blipFill>
              <p:spPr>
                <a:xfrm>
                  <a:off x="2665859" y="2028748"/>
                  <a:ext cx="23616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30" name="Entrada de lápiz 29">
                  <a:extLst>
                    <a:ext uri="{FF2B5EF4-FFF2-40B4-BE49-F238E27FC236}">
                      <a16:creationId xmlns:a16="http://schemas.microsoft.com/office/drawing/2014/main" id="{1A5075D7-9268-88DB-AAF2-94E5B4888E6E}"/>
                    </a:ext>
                  </a:extLst>
                </p14:cNvPr>
                <p14:cNvContentPartPr/>
                <p14:nvPr/>
              </p14:nvContentPartPr>
              <p14:xfrm>
                <a:off x="3178499" y="1891948"/>
                <a:ext cx="158040" cy="390960"/>
              </p14:xfrm>
            </p:contentPart>
          </mc:Choice>
          <mc:Fallback>
            <p:pic>
              <p:nvPicPr>
                <p:cNvPr id="30" name="Entrada de lápiz 29">
                  <a:extLst>
                    <a:ext uri="{FF2B5EF4-FFF2-40B4-BE49-F238E27FC236}">
                      <a16:creationId xmlns:a16="http://schemas.microsoft.com/office/drawing/2014/main" id="{1A5075D7-9268-88DB-AAF2-94E5B4888E6E}"/>
                    </a:ext>
                  </a:extLst>
                </p:cNvPr>
                <p:cNvPicPr/>
                <p:nvPr/>
              </p:nvPicPr>
              <p:blipFill>
                <a:blip r:embed="rId297"/>
                <a:stretch>
                  <a:fillRect/>
                </a:stretch>
              </p:blipFill>
              <p:spPr>
                <a:xfrm>
                  <a:off x="3169499" y="1883308"/>
                  <a:ext cx="17568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31" name="Entrada de lápiz 30">
                  <a:extLst>
                    <a:ext uri="{FF2B5EF4-FFF2-40B4-BE49-F238E27FC236}">
                      <a16:creationId xmlns:a16="http://schemas.microsoft.com/office/drawing/2014/main" id="{229FC426-A7DB-3355-DB3D-958FD4721DED}"/>
                    </a:ext>
                  </a:extLst>
                </p14:cNvPr>
                <p14:cNvContentPartPr/>
                <p14:nvPr/>
              </p14:nvContentPartPr>
              <p14:xfrm>
                <a:off x="3437699" y="1923628"/>
                <a:ext cx="781560" cy="477360"/>
              </p14:xfrm>
            </p:contentPart>
          </mc:Choice>
          <mc:Fallback>
            <p:pic>
              <p:nvPicPr>
                <p:cNvPr id="31" name="Entrada de lápiz 30">
                  <a:extLst>
                    <a:ext uri="{FF2B5EF4-FFF2-40B4-BE49-F238E27FC236}">
                      <a16:creationId xmlns:a16="http://schemas.microsoft.com/office/drawing/2014/main" id="{229FC426-A7DB-3355-DB3D-958FD4721DED}"/>
                    </a:ext>
                  </a:extLst>
                </p:cNvPr>
                <p:cNvPicPr/>
                <p:nvPr/>
              </p:nvPicPr>
              <p:blipFill>
                <a:blip r:embed="rId299"/>
                <a:stretch>
                  <a:fillRect/>
                </a:stretch>
              </p:blipFill>
              <p:spPr>
                <a:xfrm>
                  <a:off x="3429059" y="1914988"/>
                  <a:ext cx="799200" cy="49500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32" name="Entrada de lápiz 31">
                  <a:extLst>
                    <a:ext uri="{FF2B5EF4-FFF2-40B4-BE49-F238E27FC236}">
                      <a16:creationId xmlns:a16="http://schemas.microsoft.com/office/drawing/2014/main" id="{885C702F-118C-706E-DBEC-9F8DB5418463}"/>
                    </a:ext>
                  </a:extLst>
                </p14:cNvPr>
                <p14:cNvContentPartPr/>
                <p14:nvPr/>
              </p14:nvContentPartPr>
              <p14:xfrm>
                <a:off x="4390979" y="1810588"/>
                <a:ext cx="723240" cy="465120"/>
              </p14:xfrm>
            </p:contentPart>
          </mc:Choice>
          <mc:Fallback>
            <p:pic>
              <p:nvPicPr>
                <p:cNvPr id="32" name="Entrada de lápiz 31">
                  <a:extLst>
                    <a:ext uri="{FF2B5EF4-FFF2-40B4-BE49-F238E27FC236}">
                      <a16:creationId xmlns:a16="http://schemas.microsoft.com/office/drawing/2014/main" id="{885C702F-118C-706E-DBEC-9F8DB5418463}"/>
                    </a:ext>
                  </a:extLst>
                </p:cNvPr>
                <p:cNvPicPr/>
                <p:nvPr/>
              </p:nvPicPr>
              <p:blipFill>
                <a:blip r:embed="rId301"/>
                <a:stretch>
                  <a:fillRect/>
                </a:stretch>
              </p:blipFill>
              <p:spPr>
                <a:xfrm>
                  <a:off x="4381979" y="1801588"/>
                  <a:ext cx="74088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9" name="Entrada de lápiz 208">
                  <a:extLst>
                    <a:ext uri="{FF2B5EF4-FFF2-40B4-BE49-F238E27FC236}">
                      <a16:creationId xmlns:a16="http://schemas.microsoft.com/office/drawing/2014/main" id="{3E2528BE-8F3C-86B7-7278-F3EB0D45D852}"/>
                    </a:ext>
                  </a:extLst>
                </p14:cNvPr>
                <p14:cNvContentPartPr/>
                <p14:nvPr/>
              </p14:nvContentPartPr>
              <p14:xfrm>
                <a:off x="6924659" y="629068"/>
                <a:ext cx="596880" cy="460080"/>
              </p14:xfrm>
            </p:contentPart>
          </mc:Choice>
          <mc:Fallback>
            <p:pic>
              <p:nvPicPr>
                <p:cNvPr id="209" name="Entrada de lápiz 208">
                  <a:extLst>
                    <a:ext uri="{FF2B5EF4-FFF2-40B4-BE49-F238E27FC236}">
                      <a16:creationId xmlns:a16="http://schemas.microsoft.com/office/drawing/2014/main" id="{3E2528BE-8F3C-86B7-7278-F3EB0D45D852}"/>
                    </a:ext>
                  </a:extLst>
                </p:cNvPr>
                <p:cNvPicPr/>
                <p:nvPr/>
              </p:nvPicPr>
              <p:blipFill>
                <a:blip r:embed="rId303"/>
                <a:stretch>
                  <a:fillRect/>
                </a:stretch>
              </p:blipFill>
              <p:spPr>
                <a:xfrm>
                  <a:off x="6915659" y="620428"/>
                  <a:ext cx="61452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10" name="Entrada de lápiz 209">
                  <a:extLst>
                    <a:ext uri="{FF2B5EF4-FFF2-40B4-BE49-F238E27FC236}">
                      <a16:creationId xmlns:a16="http://schemas.microsoft.com/office/drawing/2014/main" id="{80ED4760-511F-75EE-3E60-8E730E5C13EA}"/>
                    </a:ext>
                  </a:extLst>
                </p14:cNvPr>
                <p14:cNvContentPartPr/>
                <p14:nvPr/>
              </p14:nvContentPartPr>
              <p14:xfrm>
                <a:off x="6980459" y="1482268"/>
                <a:ext cx="630000" cy="479520"/>
              </p14:xfrm>
            </p:contentPart>
          </mc:Choice>
          <mc:Fallback>
            <p:pic>
              <p:nvPicPr>
                <p:cNvPr id="210" name="Entrada de lápiz 209">
                  <a:extLst>
                    <a:ext uri="{FF2B5EF4-FFF2-40B4-BE49-F238E27FC236}">
                      <a16:creationId xmlns:a16="http://schemas.microsoft.com/office/drawing/2014/main" id="{80ED4760-511F-75EE-3E60-8E730E5C13EA}"/>
                    </a:ext>
                  </a:extLst>
                </p:cNvPr>
                <p:cNvPicPr/>
                <p:nvPr/>
              </p:nvPicPr>
              <p:blipFill>
                <a:blip r:embed="rId305"/>
                <a:stretch>
                  <a:fillRect/>
                </a:stretch>
              </p:blipFill>
              <p:spPr>
                <a:xfrm>
                  <a:off x="6971819" y="1473628"/>
                  <a:ext cx="647640" cy="49716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1" name="Entrada de lápiz 210">
                  <a:extLst>
                    <a:ext uri="{FF2B5EF4-FFF2-40B4-BE49-F238E27FC236}">
                      <a16:creationId xmlns:a16="http://schemas.microsoft.com/office/drawing/2014/main" id="{5E3A00F8-5E36-1346-D8ED-84440BA19278}"/>
                    </a:ext>
                  </a:extLst>
                </p14:cNvPr>
                <p14:cNvContentPartPr/>
                <p14:nvPr/>
              </p14:nvContentPartPr>
              <p14:xfrm>
                <a:off x="5181539" y="2991028"/>
                <a:ext cx="2486160" cy="1735920"/>
              </p14:xfrm>
            </p:contentPart>
          </mc:Choice>
          <mc:Fallback>
            <p:pic>
              <p:nvPicPr>
                <p:cNvPr id="211" name="Entrada de lápiz 210">
                  <a:extLst>
                    <a:ext uri="{FF2B5EF4-FFF2-40B4-BE49-F238E27FC236}">
                      <a16:creationId xmlns:a16="http://schemas.microsoft.com/office/drawing/2014/main" id="{5E3A00F8-5E36-1346-D8ED-84440BA19278}"/>
                    </a:ext>
                  </a:extLst>
                </p:cNvPr>
                <p:cNvPicPr/>
                <p:nvPr/>
              </p:nvPicPr>
              <p:blipFill>
                <a:blip r:embed="rId307"/>
                <a:stretch>
                  <a:fillRect/>
                </a:stretch>
              </p:blipFill>
              <p:spPr>
                <a:xfrm>
                  <a:off x="5172539" y="2982028"/>
                  <a:ext cx="2503800" cy="175356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2" name="Entrada de lápiz 211">
                  <a:extLst>
                    <a:ext uri="{FF2B5EF4-FFF2-40B4-BE49-F238E27FC236}">
                      <a16:creationId xmlns:a16="http://schemas.microsoft.com/office/drawing/2014/main" id="{908F0F3A-9BA6-360C-FF3B-63C784428CDD}"/>
                    </a:ext>
                  </a:extLst>
                </p14:cNvPr>
                <p14:cNvContentPartPr/>
                <p14:nvPr/>
              </p14:nvContentPartPr>
              <p14:xfrm>
                <a:off x="5338859" y="540508"/>
                <a:ext cx="223920" cy="286920"/>
              </p14:xfrm>
            </p:contentPart>
          </mc:Choice>
          <mc:Fallback>
            <p:pic>
              <p:nvPicPr>
                <p:cNvPr id="212" name="Entrada de lápiz 211">
                  <a:extLst>
                    <a:ext uri="{FF2B5EF4-FFF2-40B4-BE49-F238E27FC236}">
                      <a16:creationId xmlns:a16="http://schemas.microsoft.com/office/drawing/2014/main" id="{908F0F3A-9BA6-360C-FF3B-63C784428CDD}"/>
                    </a:ext>
                  </a:extLst>
                </p:cNvPr>
                <p:cNvPicPr/>
                <p:nvPr/>
              </p:nvPicPr>
              <p:blipFill>
                <a:blip r:embed="rId309"/>
                <a:stretch>
                  <a:fillRect/>
                </a:stretch>
              </p:blipFill>
              <p:spPr>
                <a:xfrm>
                  <a:off x="5329859" y="531868"/>
                  <a:ext cx="24156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13" name="Entrada de lápiz 212">
                  <a:extLst>
                    <a:ext uri="{FF2B5EF4-FFF2-40B4-BE49-F238E27FC236}">
                      <a16:creationId xmlns:a16="http://schemas.microsoft.com/office/drawing/2014/main" id="{45622856-70DF-BF32-7EDA-75F469A4366F}"/>
                    </a:ext>
                  </a:extLst>
                </p14:cNvPr>
                <p14:cNvContentPartPr/>
                <p14:nvPr/>
              </p14:nvContentPartPr>
              <p14:xfrm>
                <a:off x="5767979" y="1765588"/>
                <a:ext cx="128880" cy="268920"/>
              </p14:xfrm>
            </p:contentPart>
          </mc:Choice>
          <mc:Fallback>
            <p:pic>
              <p:nvPicPr>
                <p:cNvPr id="213" name="Entrada de lápiz 212">
                  <a:extLst>
                    <a:ext uri="{FF2B5EF4-FFF2-40B4-BE49-F238E27FC236}">
                      <a16:creationId xmlns:a16="http://schemas.microsoft.com/office/drawing/2014/main" id="{45622856-70DF-BF32-7EDA-75F469A4366F}"/>
                    </a:ext>
                  </a:extLst>
                </p:cNvPr>
                <p:cNvPicPr/>
                <p:nvPr/>
              </p:nvPicPr>
              <p:blipFill>
                <a:blip r:embed="rId311"/>
                <a:stretch>
                  <a:fillRect/>
                </a:stretch>
              </p:blipFill>
              <p:spPr>
                <a:xfrm>
                  <a:off x="5759339" y="1756948"/>
                  <a:ext cx="1465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4" name="Entrada de lápiz 213">
                  <a:extLst>
                    <a:ext uri="{FF2B5EF4-FFF2-40B4-BE49-F238E27FC236}">
                      <a16:creationId xmlns:a16="http://schemas.microsoft.com/office/drawing/2014/main" id="{3D086B97-79ED-D15F-E799-431D34804EC6}"/>
                    </a:ext>
                  </a:extLst>
                </p14:cNvPr>
                <p14:cNvContentPartPr/>
                <p14:nvPr/>
              </p14:nvContentPartPr>
              <p14:xfrm>
                <a:off x="167099" y="-200732"/>
                <a:ext cx="7571880" cy="3198960"/>
              </p14:xfrm>
            </p:contentPart>
          </mc:Choice>
          <mc:Fallback>
            <p:pic>
              <p:nvPicPr>
                <p:cNvPr id="214" name="Entrada de lápiz 213">
                  <a:extLst>
                    <a:ext uri="{FF2B5EF4-FFF2-40B4-BE49-F238E27FC236}">
                      <a16:creationId xmlns:a16="http://schemas.microsoft.com/office/drawing/2014/main" id="{3D086B97-79ED-D15F-E799-431D34804EC6}"/>
                    </a:ext>
                  </a:extLst>
                </p:cNvPr>
                <p:cNvPicPr/>
                <p:nvPr/>
              </p:nvPicPr>
              <p:blipFill>
                <a:blip r:embed="rId313"/>
                <a:stretch>
                  <a:fillRect/>
                </a:stretch>
              </p:blipFill>
              <p:spPr>
                <a:xfrm>
                  <a:off x="158099" y="-209372"/>
                  <a:ext cx="7589520" cy="3216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14">
            <p14:nvContentPartPr>
              <p14:cNvPr id="216" name="Entrada de lápiz 215">
                <a:extLst>
                  <a:ext uri="{FF2B5EF4-FFF2-40B4-BE49-F238E27FC236}">
                    <a16:creationId xmlns:a16="http://schemas.microsoft.com/office/drawing/2014/main" id="{8654152C-0926-A007-58E2-9AF4F7620D89}"/>
                  </a:ext>
                </a:extLst>
              </p14:cNvPr>
              <p14:cNvContentPartPr/>
              <p14:nvPr/>
            </p14:nvContentPartPr>
            <p14:xfrm>
              <a:off x="7853819" y="3241228"/>
              <a:ext cx="807840" cy="667800"/>
            </p14:xfrm>
          </p:contentPart>
        </mc:Choice>
        <mc:Fallback>
          <p:pic>
            <p:nvPicPr>
              <p:cNvPr id="216" name="Entrada de lápiz 215">
                <a:extLst>
                  <a:ext uri="{FF2B5EF4-FFF2-40B4-BE49-F238E27FC236}">
                    <a16:creationId xmlns:a16="http://schemas.microsoft.com/office/drawing/2014/main" id="{8654152C-0926-A007-58E2-9AF4F7620D89}"/>
                  </a:ext>
                </a:extLst>
              </p:cNvPr>
              <p:cNvPicPr/>
              <p:nvPr/>
            </p:nvPicPr>
            <p:blipFill>
              <a:blip r:embed="rId315"/>
              <a:stretch>
                <a:fillRect/>
              </a:stretch>
            </p:blipFill>
            <p:spPr>
              <a:xfrm>
                <a:off x="7844819" y="3232588"/>
                <a:ext cx="825480" cy="685440"/>
              </a:xfrm>
              <a:prstGeom prst="rect">
                <a:avLst/>
              </a:prstGeom>
            </p:spPr>
          </p:pic>
        </mc:Fallback>
      </mc:AlternateContent>
    </p:spTree>
    <p:extLst>
      <p:ext uri="{BB962C8B-B14F-4D97-AF65-F5344CB8AC3E}">
        <p14:creationId xmlns:p14="http://schemas.microsoft.com/office/powerpoint/2010/main" val="2277715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29" name="Google Shape;12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21</a:t>
            </a:fld>
            <a:endParaRPr/>
          </a:p>
        </p:txBody>
      </p:sp>
      <p:pic>
        <p:nvPicPr>
          <p:cNvPr id="131" name="Google Shape;131;p6"/>
          <p:cNvPicPr preferRelativeResize="0"/>
          <p:nvPr/>
        </p:nvPicPr>
        <p:blipFill rotWithShape="1">
          <a:blip r:embed="rId3">
            <a:alphaModFix/>
          </a:blip>
          <a:srcRect/>
          <a:stretch/>
        </p:blipFill>
        <p:spPr>
          <a:xfrm>
            <a:off x="2391051" y="1448932"/>
            <a:ext cx="7080150" cy="1182688"/>
          </a:xfrm>
          <a:prstGeom prst="rect">
            <a:avLst/>
          </a:prstGeom>
          <a:noFill/>
          <a:ln>
            <a:noFill/>
          </a:ln>
        </p:spPr>
      </p:pic>
      <p:pic>
        <p:nvPicPr>
          <p:cNvPr id="132" name="Google Shape;132;p6"/>
          <p:cNvPicPr preferRelativeResize="0">
            <a:picLocks noGrp="1"/>
          </p:cNvPicPr>
          <p:nvPr>
            <p:ph type="body" idx="1"/>
          </p:nvPr>
        </p:nvPicPr>
        <p:blipFill rotWithShape="1">
          <a:blip r:embed="rId4">
            <a:alphaModFix/>
          </a:blip>
          <a:srcRect/>
          <a:stretch/>
        </p:blipFill>
        <p:spPr>
          <a:xfrm>
            <a:off x="3581401" y="2631620"/>
            <a:ext cx="5095421" cy="382156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38" name="Google Shape;13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22</a:t>
            </a:fld>
            <a:endParaRPr/>
          </a:p>
        </p:txBody>
      </p:sp>
      <p:pic>
        <p:nvPicPr>
          <p:cNvPr id="140" name="Google Shape;140;p7"/>
          <p:cNvPicPr preferRelativeResize="0"/>
          <p:nvPr/>
        </p:nvPicPr>
        <p:blipFill rotWithShape="1">
          <a:blip r:embed="rId3">
            <a:alphaModFix/>
          </a:blip>
          <a:srcRect/>
          <a:stretch/>
        </p:blipFill>
        <p:spPr>
          <a:xfrm>
            <a:off x="2539977" y="1498312"/>
            <a:ext cx="6808924" cy="1100945"/>
          </a:xfrm>
          <a:prstGeom prst="rect">
            <a:avLst/>
          </a:prstGeom>
          <a:noFill/>
          <a:ln>
            <a:noFill/>
          </a:ln>
        </p:spPr>
      </p:pic>
      <p:pic>
        <p:nvPicPr>
          <p:cNvPr id="141" name="Google Shape;141;p7"/>
          <p:cNvPicPr preferRelativeResize="0">
            <a:picLocks noGrp="1"/>
          </p:cNvPicPr>
          <p:nvPr>
            <p:ph type="body" idx="1"/>
          </p:nvPr>
        </p:nvPicPr>
        <p:blipFill rotWithShape="1">
          <a:blip r:embed="rId4">
            <a:alphaModFix/>
          </a:blip>
          <a:srcRect/>
          <a:stretch/>
        </p:blipFill>
        <p:spPr>
          <a:xfrm>
            <a:off x="3199078" y="2681000"/>
            <a:ext cx="5490722" cy="39648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47" name="Google Shape;14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23</a:t>
            </a:fld>
            <a:endParaRPr/>
          </a:p>
        </p:txBody>
      </p:sp>
      <p:pic>
        <p:nvPicPr>
          <p:cNvPr id="149" name="Google Shape;149;p8"/>
          <p:cNvPicPr preferRelativeResize="0"/>
          <p:nvPr/>
        </p:nvPicPr>
        <p:blipFill rotWithShape="1">
          <a:blip r:embed="rId3">
            <a:alphaModFix/>
          </a:blip>
          <a:srcRect/>
          <a:stretch/>
        </p:blipFill>
        <p:spPr>
          <a:xfrm>
            <a:off x="2238317" y="1338213"/>
            <a:ext cx="7399790" cy="1182687"/>
          </a:xfrm>
          <a:prstGeom prst="rect">
            <a:avLst/>
          </a:prstGeom>
          <a:noFill/>
          <a:ln>
            <a:noFill/>
          </a:ln>
        </p:spPr>
      </p:pic>
      <p:pic>
        <p:nvPicPr>
          <p:cNvPr id="150" name="Google Shape;150;p8"/>
          <p:cNvPicPr preferRelativeResize="0">
            <a:picLocks noGrp="1"/>
          </p:cNvPicPr>
          <p:nvPr>
            <p:ph type="body" idx="1"/>
          </p:nvPr>
        </p:nvPicPr>
        <p:blipFill rotWithShape="1">
          <a:blip r:embed="rId4">
            <a:alphaModFix/>
          </a:blip>
          <a:srcRect/>
          <a:stretch/>
        </p:blipFill>
        <p:spPr>
          <a:xfrm>
            <a:off x="3142195" y="2520900"/>
            <a:ext cx="5907610" cy="4250080"/>
          </a:xfrm>
          <a:prstGeom prst="rect">
            <a:avLst/>
          </a:prstGeom>
          <a:noFill/>
          <a:ln>
            <a:noFill/>
          </a:ln>
        </p:spPr>
      </p:pic>
      <p:grpSp>
        <p:nvGrpSpPr>
          <p:cNvPr id="7" name="Grupo 6">
            <a:extLst>
              <a:ext uri="{FF2B5EF4-FFF2-40B4-BE49-F238E27FC236}">
                <a16:creationId xmlns:a16="http://schemas.microsoft.com/office/drawing/2014/main" id="{A49BD7E9-2672-B6D0-784B-5249EABC37D6}"/>
              </a:ext>
            </a:extLst>
          </p:cNvPr>
          <p:cNvGrpSpPr/>
          <p:nvPr/>
        </p:nvGrpSpPr>
        <p:grpSpPr>
          <a:xfrm>
            <a:off x="1939739" y="953068"/>
            <a:ext cx="3180600" cy="1680480"/>
            <a:chOff x="1939739" y="953068"/>
            <a:chExt cx="3180600" cy="1680480"/>
          </a:xfrm>
        </p:grpSpPr>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3975358E-2C1C-087E-695F-8DA3CF68B284}"/>
                    </a:ext>
                  </a:extLst>
                </p14:cNvPr>
                <p14:cNvContentPartPr/>
                <p14:nvPr/>
              </p14:nvContentPartPr>
              <p14:xfrm>
                <a:off x="1939739" y="2030908"/>
                <a:ext cx="577800" cy="524160"/>
              </p14:xfrm>
            </p:contentPart>
          </mc:Choice>
          <mc:Fallback>
            <p:pic>
              <p:nvPicPr>
                <p:cNvPr id="2" name="Entrada de lápiz 1">
                  <a:extLst>
                    <a:ext uri="{FF2B5EF4-FFF2-40B4-BE49-F238E27FC236}">
                      <a16:creationId xmlns:a16="http://schemas.microsoft.com/office/drawing/2014/main" id="{3975358E-2C1C-087E-695F-8DA3CF68B284}"/>
                    </a:ext>
                  </a:extLst>
                </p:cNvPr>
                <p:cNvPicPr/>
                <p:nvPr/>
              </p:nvPicPr>
              <p:blipFill>
                <a:blip r:embed="rId6"/>
                <a:stretch>
                  <a:fillRect/>
                </a:stretch>
              </p:blipFill>
              <p:spPr>
                <a:xfrm>
                  <a:off x="1931099" y="2022268"/>
                  <a:ext cx="59544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Entrada de lápiz 2">
                  <a:extLst>
                    <a:ext uri="{FF2B5EF4-FFF2-40B4-BE49-F238E27FC236}">
                      <a16:creationId xmlns:a16="http://schemas.microsoft.com/office/drawing/2014/main" id="{67FAFBB7-06A5-9C43-1173-EEFDAC960007}"/>
                    </a:ext>
                  </a:extLst>
                </p14:cNvPr>
                <p14:cNvContentPartPr/>
                <p14:nvPr/>
              </p14:nvContentPartPr>
              <p14:xfrm>
                <a:off x="2477939" y="2249068"/>
                <a:ext cx="270360" cy="378720"/>
              </p14:xfrm>
            </p:contentPart>
          </mc:Choice>
          <mc:Fallback>
            <p:pic>
              <p:nvPicPr>
                <p:cNvPr id="3" name="Entrada de lápiz 2">
                  <a:extLst>
                    <a:ext uri="{FF2B5EF4-FFF2-40B4-BE49-F238E27FC236}">
                      <a16:creationId xmlns:a16="http://schemas.microsoft.com/office/drawing/2014/main" id="{67FAFBB7-06A5-9C43-1173-EEFDAC960007}"/>
                    </a:ext>
                  </a:extLst>
                </p:cNvPr>
                <p:cNvPicPr/>
                <p:nvPr/>
              </p:nvPicPr>
              <p:blipFill>
                <a:blip r:embed="rId8"/>
                <a:stretch>
                  <a:fillRect/>
                </a:stretch>
              </p:blipFill>
              <p:spPr>
                <a:xfrm>
                  <a:off x="2468939" y="2240428"/>
                  <a:ext cx="288000" cy="39636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4" name="Entrada de lápiz 3">
                  <a:extLst>
                    <a:ext uri="{FF2B5EF4-FFF2-40B4-BE49-F238E27FC236}">
                      <a16:creationId xmlns:a16="http://schemas.microsoft.com/office/drawing/2014/main" id="{52016C48-5445-44CF-A5E4-E66E8CE8623D}"/>
                    </a:ext>
                  </a:extLst>
                </p14:cNvPr>
                <p14:cNvContentPartPr/>
                <p14:nvPr/>
              </p14:nvContentPartPr>
              <p14:xfrm>
                <a:off x="3123419" y="2096068"/>
                <a:ext cx="339120" cy="234360"/>
              </p14:xfrm>
            </p:contentPart>
          </mc:Choice>
          <mc:Fallback>
            <p:pic>
              <p:nvPicPr>
                <p:cNvPr id="4" name="Entrada de lápiz 3">
                  <a:extLst>
                    <a:ext uri="{FF2B5EF4-FFF2-40B4-BE49-F238E27FC236}">
                      <a16:creationId xmlns:a16="http://schemas.microsoft.com/office/drawing/2014/main" id="{52016C48-5445-44CF-A5E4-E66E8CE8623D}"/>
                    </a:ext>
                  </a:extLst>
                </p:cNvPr>
                <p:cNvPicPr/>
                <p:nvPr/>
              </p:nvPicPr>
              <p:blipFill>
                <a:blip r:embed="rId10"/>
                <a:stretch>
                  <a:fillRect/>
                </a:stretch>
              </p:blipFill>
              <p:spPr>
                <a:xfrm>
                  <a:off x="3114419" y="2087068"/>
                  <a:ext cx="35676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5" name="Entrada de lápiz 4">
                  <a:extLst>
                    <a:ext uri="{FF2B5EF4-FFF2-40B4-BE49-F238E27FC236}">
                      <a16:creationId xmlns:a16="http://schemas.microsoft.com/office/drawing/2014/main" id="{A5B2FA35-F5E5-566C-7BB0-9732DBE110B1}"/>
                    </a:ext>
                  </a:extLst>
                </p14:cNvPr>
                <p14:cNvContentPartPr/>
                <p14:nvPr/>
              </p14:nvContentPartPr>
              <p14:xfrm>
                <a:off x="2027939" y="953068"/>
                <a:ext cx="2202840" cy="1680480"/>
              </p14:xfrm>
            </p:contentPart>
          </mc:Choice>
          <mc:Fallback>
            <p:pic>
              <p:nvPicPr>
                <p:cNvPr id="5" name="Entrada de lápiz 4">
                  <a:extLst>
                    <a:ext uri="{FF2B5EF4-FFF2-40B4-BE49-F238E27FC236}">
                      <a16:creationId xmlns:a16="http://schemas.microsoft.com/office/drawing/2014/main" id="{A5B2FA35-F5E5-566C-7BB0-9732DBE110B1}"/>
                    </a:ext>
                  </a:extLst>
                </p:cNvPr>
                <p:cNvPicPr/>
                <p:nvPr/>
              </p:nvPicPr>
              <p:blipFill>
                <a:blip r:embed="rId12"/>
                <a:stretch>
                  <a:fillRect/>
                </a:stretch>
              </p:blipFill>
              <p:spPr>
                <a:xfrm>
                  <a:off x="2018939" y="944428"/>
                  <a:ext cx="2220480" cy="1698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6" name="Entrada de lápiz 5">
                  <a:extLst>
                    <a:ext uri="{FF2B5EF4-FFF2-40B4-BE49-F238E27FC236}">
                      <a16:creationId xmlns:a16="http://schemas.microsoft.com/office/drawing/2014/main" id="{06A4EAE8-E315-FC45-9795-0BB52546CBB4}"/>
                    </a:ext>
                  </a:extLst>
                </p14:cNvPr>
                <p14:cNvContentPartPr/>
                <p14:nvPr/>
              </p14:nvContentPartPr>
              <p14:xfrm>
                <a:off x="3850979" y="1133428"/>
                <a:ext cx="1269360" cy="1482120"/>
              </p14:xfrm>
            </p:contentPart>
          </mc:Choice>
          <mc:Fallback>
            <p:pic>
              <p:nvPicPr>
                <p:cNvPr id="6" name="Entrada de lápiz 5">
                  <a:extLst>
                    <a:ext uri="{FF2B5EF4-FFF2-40B4-BE49-F238E27FC236}">
                      <a16:creationId xmlns:a16="http://schemas.microsoft.com/office/drawing/2014/main" id="{06A4EAE8-E315-FC45-9795-0BB52546CBB4}"/>
                    </a:ext>
                  </a:extLst>
                </p:cNvPr>
                <p:cNvPicPr/>
                <p:nvPr/>
              </p:nvPicPr>
              <p:blipFill>
                <a:blip r:embed="rId14"/>
                <a:stretch>
                  <a:fillRect/>
                </a:stretch>
              </p:blipFill>
              <p:spPr>
                <a:xfrm>
                  <a:off x="3842339" y="1124428"/>
                  <a:ext cx="1287000" cy="1499760"/>
                </a:xfrm>
                <a:prstGeom prst="rect">
                  <a:avLst/>
                </a:prstGeom>
              </p:spPr>
            </p:pic>
          </mc:Fallback>
        </mc:AlternateContent>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56" name="Google Shape;15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24</a:t>
            </a:fld>
            <a:endParaRPr/>
          </a:p>
        </p:txBody>
      </p:sp>
      <p:pic>
        <p:nvPicPr>
          <p:cNvPr id="158" name="Google Shape;158;p9"/>
          <p:cNvPicPr preferRelativeResize="0">
            <a:picLocks noGrp="1"/>
          </p:cNvPicPr>
          <p:nvPr>
            <p:ph type="body" idx="1"/>
          </p:nvPr>
        </p:nvPicPr>
        <p:blipFill rotWithShape="1">
          <a:blip r:embed="rId3">
            <a:alphaModFix/>
          </a:blip>
          <a:srcRect/>
          <a:stretch/>
        </p:blipFill>
        <p:spPr>
          <a:xfrm>
            <a:off x="3294085" y="2777835"/>
            <a:ext cx="5603830" cy="4043598"/>
          </a:xfrm>
          <a:prstGeom prst="rect">
            <a:avLst/>
          </a:prstGeom>
          <a:noFill/>
          <a:ln>
            <a:noFill/>
          </a:ln>
        </p:spPr>
      </p:pic>
      <p:pic>
        <p:nvPicPr>
          <p:cNvPr id="159" name="Google Shape;159;p9"/>
          <p:cNvPicPr preferRelativeResize="0"/>
          <p:nvPr/>
        </p:nvPicPr>
        <p:blipFill rotWithShape="1">
          <a:blip r:embed="rId4">
            <a:alphaModFix/>
          </a:blip>
          <a:srcRect/>
          <a:stretch/>
        </p:blipFill>
        <p:spPr>
          <a:xfrm>
            <a:off x="273737" y="1582177"/>
            <a:ext cx="5234773" cy="1195658"/>
          </a:xfrm>
          <a:prstGeom prst="rect">
            <a:avLst/>
          </a:prstGeom>
          <a:noFill/>
          <a:ln>
            <a:noFill/>
          </a:ln>
        </p:spPr>
      </p:pic>
      <p:pic>
        <p:nvPicPr>
          <p:cNvPr id="160" name="Google Shape;160;p9"/>
          <p:cNvPicPr preferRelativeResize="0"/>
          <p:nvPr/>
        </p:nvPicPr>
        <p:blipFill rotWithShape="1">
          <a:blip r:embed="rId5">
            <a:alphaModFix/>
          </a:blip>
          <a:srcRect/>
          <a:stretch/>
        </p:blipFill>
        <p:spPr>
          <a:xfrm>
            <a:off x="6683492" y="1846584"/>
            <a:ext cx="4534533" cy="666843"/>
          </a:xfrm>
          <a:prstGeom prst="rect">
            <a:avLst/>
          </a:prstGeom>
          <a:noFill/>
          <a:ln>
            <a:noFill/>
          </a:ln>
        </p:spPr>
      </p:pic>
      <mc:AlternateContent xmlns:mc="http://schemas.openxmlformats.org/markup-compatibility/2006">
        <mc:Choice xmlns:p14="http://schemas.microsoft.com/office/powerpoint/2010/main" Requires="p14">
          <p:contentPart p14:bwMode="auto" r:id="rId6">
            <p14:nvContentPartPr>
              <p14:cNvPr id="2" name="Entrada de lápiz 1">
                <a:extLst>
                  <a:ext uri="{FF2B5EF4-FFF2-40B4-BE49-F238E27FC236}">
                    <a16:creationId xmlns:a16="http://schemas.microsoft.com/office/drawing/2014/main" id="{F397BDCC-1D89-43D3-6FD9-D3FD06DF43B7}"/>
                  </a:ext>
                </a:extLst>
              </p14:cNvPr>
              <p14:cNvContentPartPr/>
              <p14:nvPr/>
            </p14:nvContentPartPr>
            <p14:xfrm>
              <a:off x="1174379" y="1794748"/>
              <a:ext cx="1509480" cy="1217520"/>
            </p14:xfrm>
          </p:contentPart>
        </mc:Choice>
        <mc:Fallback>
          <p:pic>
            <p:nvPicPr>
              <p:cNvPr id="2" name="Entrada de lápiz 1">
                <a:extLst>
                  <a:ext uri="{FF2B5EF4-FFF2-40B4-BE49-F238E27FC236}">
                    <a16:creationId xmlns:a16="http://schemas.microsoft.com/office/drawing/2014/main" id="{F397BDCC-1D89-43D3-6FD9-D3FD06DF43B7}"/>
                  </a:ext>
                </a:extLst>
              </p:cNvPr>
              <p:cNvPicPr/>
              <p:nvPr/>
            </p:nvPicPr>
            <p:blipFill>
              <a:blip r:embed="rId7"/>
              <a:stretch>
                <a:fillRect/>
              </a:stretch>
            </p:blipFill>
            <p:spPr>
              <a:xfrm>
                <a:off x="1165379" y="1785748"/>
                <a:ext cx="1527120" cy="1235160"/>
              </a:xfrm>
              <a:prstGeom prst="rect">
                <a:avLst/>
              </a:prstGeom>
            </p:spPr>
          </p:pic>
        </mc:Fallback>
      </mc:AlternateContent>
      <p:grpSp>
        <p:nvGrpSpPr>
          <p:cNvPr id="22" name="Grupo 21">
            <a:extLst>
              <a:ext uri="{FF2B5EF4-FFF2-40B4-BE49-F238E27FC236}">
                <a16:creationId xmlns:a16="http://schemas.microsoft.com/office/drawing/2014/main" id="{5A31F854-BE79-E6F4-D32F-EA265FE3416F}"/>
              </a:ext>
            </a:extLst>
          </p:cNvPr>
          <p:cNvGrpSpPr/>
          <p:nvPr/>
        </p:nvGrpSpPr>
        <p:grpSpPr>
          <a:xfrm>
            <a:off x="1391459" y="2018308"/>
            <a:ext cx="2203560" cy="2054160"/>
            <a:chOff x="1391459" y="2018308"/>
            <a:chExt cx="2203560" cy="2054160"/>
          </a:xfrm>
        </p:grpSpPr>
        <mc:AlternateContent xmlns:mc="http://schemas.openxmlformats.org/markup-compatibility/2006">
          <mc:Choice xmlns:p14="http://schemas.microsoft.com/office/powerpoint/2010/main" Requires="p14">
            <p:contentPart p14:bwMode="auto" r:id="rId8">
              <p14:nvContentPartPr>
                <p14:cNvPr id="3" name="Entrada de lápiz 2">
                  <a:extLst>
                    <a:ext uri="{FF2B5EF4-FFF2-40B4-BE49-F238E27FC236}">
                      <a16:creationId xmlns:a16="http://schemas.microsoft.com/office/drawing/2014/main" id="{79C26D50-3AD4-ACB5-B366-306617458CD5}"/>
                    </a:ext>
                  </a:extLst>
                </p14:cNvPr>
                <p14:cNvContentPartPr/>
                <p14:nvPr/>
              </p14:nvContentPartPr>
              <p14:xfrm>
                <a:off x="1726259" y="2615188"/>
                <a:ext cx="51120" cy="235440"/>
              </p14:xfrm>
            </p:contentPart>
          </mc:Choice>
          <mc:Fallback>
            <p:pic>
              <p:nvPicPr>
                <p:cNvPr id="3" name="Entrada de lápiz 2">
                  <a:extLst>
                    <a:ext uri="{FF2B5EF4-FFF2-40B4-BE49-F238E27FC236}">
                      <a16:creationId xmlns:a16="http://schemas.microsoft.com/office/drawing/2014/main" id="{79C26D50-3AD4-ACB5-B366-306617458CD5}"/>
                    </a:ext>
                  </a:extLst>
                </p:cNvPr>
                <p:cNvPicPr/>
                <p:nvPr/>
              </p:nvPicPr>
              <p:blipFill>
                <a:blip r:embed="rId9"/>
                <a:stretch>
                  <a:fillRect/>
                </a:stretch>
              </p:blipFill>
              <p:spPr>
                <a:xfrm>
                  <a:off x="1717619" y="2606188"/>
                  <a:ext cx="687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 name="Entrada de lápiz 3">
                  <a:extLst>
                    <a:ext uri="{FF2B5EF4-FFF2-40B4-BE49-F238E27FC236}">
                      <a16:creationId xmlns:a16="http://schemas.microsoft.com/office/drawing/2014/main" id="{0C9BFE73-3D43-4AD9-E4AE-4ECCF5480282}"/>
                    </a:ext>
                  </a:extLst>
                </p14:cNvPr>
                <p14:cNvContentPartPr/>
                <p14:nvPr/>
              </p14:nvContentPartPr>
              <p14:xfrm>
                <a:off x="2064299" y="2589628"/>
                <a:ext cx="222120" cy="149040"/>
              </p14:xfrm>
            </p:contentPart>
          </mc:Choice>
          <mc:Fallback>
            <p:pic>
              <p:nvPicPr>
                <p:cNvPr id="4" name="Entrada de lápiz 3">
                  <a:extLst>
                    <a:ext uri="{FF2B5EF4-FFF2-40B4-BE49-F238E27FC236}">
                      <a16:creationId xmlns:a16="http://schemas.microsoft.com/office/drawing/2014/main" id="{0C9BFE73-3D43-4AD9-E4AE-4ECCF5480282}"/>
                    </a:ext>
                  </a:extLst>
                </p:cNvPr>
                <p:cNvPicPr/>
                <p:nvPr/>
              </p:nvPicPr>
              <p:blipFill>
                <a:blip r:embed="rId11"/>
                <a:stretch>
                  <a:fillRect/>
                </a:stretch>
              </p:blipFill>
              <p:spPr>
                <a:xfrm>
                  <a:off x="2055659" y="2580628"/>
                  <a:ext cx="2397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 name="Entrada de lápiz 4">
                  <a:extLst>
                    <a:ext uri="{FF2B5EF4-FFF2-40B4-BE49-F238E27FC236}">
                      <a16:creationId xmlns:a16="http://schemas.microsoft.com/office/drawing/2014/main" id="{67F97B38-AE29-BD77-6BE7-27ADFB8AE8ED}"/>
                    </a:ext>
                  </a:extLst>
                </p14:cNvPr>
                <p14:cNvContentPartPr/>
                <p14:nvPr/>
              </p14:nvContentPartPr>
              <p14:xfrm>
                <a:off x="1569659" y="3035668"/>
                <a:ext cx="601920" cy="744840"/>
              </p14:xfrm>
            </p:contentPart>
          </mc:Choice>
          <mc:Fallback>
            <p:pic>
              <p:nvPicPr>
                <p:cNvPr id="5" name="Entrada de lápiz 4">
                  <a:extLst>
                    <a:ext uri="{FF2B5EF4-FFF2-40B4-BE49-F238E27FC236}">
                      <a16:creationId xmlns:a16="http://schemas.microsoft.com/office/drawing/2014/main" id="{67F97B38-AE29-BD77-6BE7-27ADFB8AE8ED}"/>
                    </a:ext>
                  </a:extLst>
                </p:cNvPr>
                <p:cNvPicPr/>
                <p:nvPr/>
              </p:nvPicPr>
              <p:blipFill>
                <a:blip r:embed="rId13"/>
                <a:stretch>
                  <a:fillRect/>
                </a:stretch>
              </p:blipFill>
              <p:spPr>
                <a:xfrm>
                  <a:off x="1560659" y="3026668"/>
                  <a:ext cx="619560" cy="762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6" name="Entrada de lápiz 5">
                  <a:extLst>
                    <a:ext uri="{FF2B5EF4-FFF2-40B4-BE49-F238E27FC236}">
                      <a16:creationId xmlns:a16="http://schemas.microsoft.com/office/drawing/2014/main" id="{D9C72EF2-F88E-FAC5-F86D-93BA66308206}"/>
                    </a:ext>
                  </a:extLst>
                </p14:cNvPr>
                <p14:cNvContentPartPr/>
                <p14:nvPr/>
              </p14:nvContentPartPr>
              <p14:xfrm>
                <a:off x="2081219" y="3278308"/>
                <a:ext cx="674280" cy="735120"/>
              </p14:xfrm>
            </p:contentPart>
          </mc:Choice>
          <mc:Fallback>
            <p:pic>
              <p:nvPicPr>
                <p:cNvPr id="6" name="Entrada de lápiz 5">
                  <a:extLst>
                    <a:ext uri="{FF2B5EF4-FFF2-40B4-BE49-F238E27FC236}">
                      <a16:creationId xmlns:a16="http://schemas.microsoft.com/office/drawing/2014/main" id="{D9C72EF2-F88E-FAC5-F86D-93BA66308206}"/>
                    </a:ext>
                  </a:extLst>
                </p:cNvPr>
                <p:cNvPicPr/>
                <p:nvPr/>
              </p:nvPicPr>
              <p:blipFill>
                <a:blip r:embed="rId15"/>
                <a:stretch>
                  <a:fillRect/>
                </a:stretch>
              </p:blipFill>
              <p:spPr>
                <a:xfrm>
                  <a:off x="2072219" y="3269668"/>
                  <a:ext cx="691920" cy="7527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8" name="Entrada de lápiz 7">
                  <a:extLst>
                    <a:ext uri="{FF2B5EF4-FFF2-40B4-BE49-F238E27FC236}">
                      <a16:creationId xmlns:a16="http://schemas.microsoft.com/office/drawing/2014/main" id="{DEFD6D30-7368-F5A3-DC9E-9215A4216C29}"/>
                    </a:ext>
                  </a:extLst>
                </p14:cNvPr>
                <p14:cNvContentPartPr/>
                <p14:nvPr/>
              </p14:nvContentPartPr>
              <p14:xfrm>
                <a:off x="1391459" y="2219548"/>
                <a:ext cx="328320" cy="374040"/>
              </p14:xfrm>
            </p:contentPart>
          </mc:Choice>
          <mc:Fallback>
            <p:pic>
              <p:nvPicPr>
                <p:cNvPr id="8" name="Entrada de lápiz 7">
                  <a:extLst>
                    <a:ext uri="{FF2B5EF4-FFF2-40B4-BE49-F238E27FC236}">
                      <a16:creationId xmlns:a16="http://schemas.microsoft.com/office/drawing/2014/main" id="{DEFD6D30-7368-F5A3-DC9E-9215A4216C29}"/>
                    </a:ext>
                  </a:extLst>
                </p:cNvPr>
                <p:cNvPicPr/>
                <p:nvPr/>
              </p:nvPicPr>
              <p:blipFill>
                <a:blip r:embed="rId17"/>
                <a:stretch>
                  <a:fillRect/>
                </a:stretch>
              </p:blipFill>
              <p:spPr>
                <a:xfrm>
                  <a:off x="1382819" y="2210548"/>
                  <a:ext cx="34596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9" name="Entrada de lápiz 8">
                  <a:extLst>
                    <a:ext uri="{FF2B5EF4-FFF2-40B4-BE49-F238E27FC236}">
                      <a16:creationId xmlns:a16="http://schemas.microsoft.com/office/drawing/2014/main" id="{9828DAA8-B173-F39E-B123-C1671DF30E09}"/>
                    </a:ext>
                  </a:extLst>
                </p14:cNvPr>
                <p14:cNvContentPartPr/>
                <p14:nvPr/>
              </p14:nvContentPartPr>
              <p14:xfrm>
                <a:off x="1869899" y="2262748"/>
                <a:ext cx="292680" cy="301320"/>
              </p14:xfrm>
            </p:contentPart>
          </mc:Choice>
          <mc:Fallback>
            <p:pic>
              <p:nvPicPr>
                <p:cNvPr id="9" name="Entrada de lápiz 8">
                  <a:extLst>
                    <a:ext uri="{FF2B5EF4-FFF2-40B4-BE49-F238E27FC236}">
                      <a16:creationId xmlns:a16="http://schemas.microsoft.com/office/drawing/2014/main" id="{9828DAA8-B173-F39E-B123-C1671DF30E09}"/>
                    </a:ext>
                  </a:extLst>
                </p:cNvPr>
                <p:cNvPicPr/>
                <p:nvPr/>
              </p:nvPicPr>
              <p:blipFill>
                <a:blip r:embed="rId19"/>
                <a:stretch>
                  <a:fillRect/>
                </a:stretch>
              </p:blipFill>
              <p:spPr>
                <a:xfrm>
                  <a:off x="1860899" y="2253748"/>
                  <a:ext cx="3103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1" name="Entrada de lápiz 10">
                  <a:extLst>
                    <a:ext uri="{FF2B5EF4-FFF2-40B4-BE49-F238E27FC236}">
                      <a16:creationId xmlns:a16="http://schemas.microsoft.com/office/drawing/2014/main" id="{E07FC725-F5E6-228A-2035-049FBD7E4FC4}"/>
                    </a:ext>
                  </a:extLst>
                </p14:cNvPr>
                <p14:cNvContentPartPr/>
                <p14:nvPr/>
              </p14:nvContentPartPr>
              <p14:xfrm>
                <a:off x="2074379" y="2018308"/>
                <a:ext cx="699480" cy="290880"/>
              </p14:xfrm>
            </p:contentPart>
          </mc:Choice>
          <mc:Fallback>
            <p:pic>
              <p:nvPicPr>
                <p:cNvPr id="11" name="Entrada de lápiz 10">
                  <a:extLst>
                    <a:ext uri="{FF2B5EF4-FFF2-40B4-BE49-F238E27FC236}">
                      <a16:creationId xmlns:a16="http://schemas.microsoft.com/office/drawing/2014/main" id="{E07FC725-F5E6-228A-2035-049FBD7E4FC4}"/>
                    </a:ext>
                  </a:extLst>
                </p:cNvPr>
                <p:cNvPicPr/>
                <p:nvPr/>
              </p:nvPicPr>
              <p:blipFill>
                <a:blip r:embed="rId21"/>
                <a:stretch>
                  <a:fillRect/>
                </a:stretch>
              </p:blipFill>
              <p:spPr>
                <a:xfrm>
                  <a:off x="2065379" y="2009308"/>
                  <a:ext cx="71712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2" name="Entrada de lápiz 11">
                  <a:extLst>
                    <a:ext uri="{FF2B5EF4-FFF2-40B4-BE49-F238E27FC236}">
                      <a16:creationId xmlns:a16="http://schemas.microsoft.com/office/drawing/2014/main" id="{CF3DC2AA-2CDC-0C4D-33A6-1739F6CD0491}"/>
                    </a:ext>
                  </a:extLst>
                </p14:cNvPr>
                <p14:cNvContentPartPr/>
                <p14:nvPr/>
              </p14:nvContentPartPr>
              <p14:xfrm>
                <a:off x="2633459" y="2545348"/>
                <a:ext cx="267480" cy="776520"/>
              </p14:xfrm>
            </p:contentPart>
          </mc:Choice>
          <mc:Fallback>
            <p:pic>
              <p:nvPicPr>
                <p:cNvPr id="12" name="Entrada de lápiz 11">
                  <a:extLst>
                    <a:ext uri="{FF2B5EF4-FFF2-40B4-BE49-F238E27FC236}">
                      <a16:creationId xmlns:a16="http://schemas.microsoft.com/office/drawing/2014/main" id="{CF3DC2AA-2CDC-0C4D-33A6-1739F6CD0491}"/>
                    </a:ext>
                  </a:extLst>
                </p:cNvPr>
                <p:cNvPicPr/>
                <p:nvPr/>
              </p:nvPicPr>
              <p:blipFill>
                <a:blip r:embed="rId23"/>
                <a:stretch>
                  <a:fillRect/>
                </a:stretch>
              </p:blipFill>
              <p:spPr>
                <a:xfrm>
                  <a:off x="2624459" y="2536348"/>
                  <a:ext cx="285120" cy="7941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3" name="Entrada de lápiz 12">
                  <a:extLst>
                    <a:ext uri="{FF2B5EF4-FFF2-40B4-BE49-F238E27FC236}">
                      <a16:creationId xmlns:a16="http://schemas.microsoft.com/office/drawing/2014/main" id="{AABE4609-7E0C-40B3-E77D-DD5A62724B9C}"/>
                    </a:ext>
                  </a:extLst>
                </p14:cNvPr>
                <p14:cNvContentPartPr/>
                <p14:nvPr/>
              </p14:nvContentPartPr>
              <p14:xfrm>
                <a:off x="2390459" y="3738388"/>
                <a:ext cx="119160" cy="334080"/>
              </p14:xfrm>
            </p:contentPart>
          </mc:Choice>
          <mc:Fallback>
            <p:pic>
              <p:nvPicPr>
                <p:cNvPr id="13" name="Entrada de lápiz 12">
                  <a:extLst>
                    <a:ext uri="{FF2B5EF4-FFF2-40B4-BE49-F238E27FC236}">
                      <a16:creationId xmlns:a16="http://schemas.microsoft.com/office/drawing/2014/main" id="{AABE4609-7E0C-40B3-E77D-DD5A62724B9C}"/>
                    </a:ext>
                  </a:extLst>
                </p:cNvPr>
                <p:cNvPicPr/>
                <p:nvPr/>
              </p:nvPicPr>
              <p:blipFill>
                <a:blip r:embed="rId25"/>
                <a:stretch>
                  <a:fillRect/>
                </a:stretch>
              </p:blipFill>
              <p:spPr>
                <a:xfrm>
                  <a:off x="2381459" y="3729748"/>
                  <a:ext cx="13680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4" name="Entrada de lápiz 13">
                  <a:extLst>
                    <a:ext uri="{FF2B5EF4-FFF2-40B4-BE49-F238E27FC236}">
                      <a16:creationId xmlns:a16="http://schemas.microsoft.com/office/drawing/2014/main" id="{D4EA3265-AF1F-692F-A3E5-FF79913BFC81}"/>
                    </a:ext>
                  </a:extLst>
                </p14:cNvPr>
                <p14:cNvContentPartPr/>
                <p14:nvPr/>
              </p14:nvContentPartPr>
              <p14:xfrm>
                <a:off x="2598179" y="3543628"/>
                <a:ext cx="227880" cy="407160"/>
              </p14:xfrm>
            </p:contentPart>
          </mc:Choice>
          <mc:Fallback>
            <p:pic>
              <p:nvPicPr>
                <p:cNvPr id="14" name="Entrada de lápiz 13">
                  <a:extLst>
                    <a:ext uri="{FF2B5EF4-FFF2-40B4-BE49-F238E27FC236}">
                      <a16:creationId xmlns:a16="http://schemas.microsoft.com/office/drawing/2014/main" id="{D4EA3265-AF1F-692F-A3E5-FF79913BFC81}"/>
                    </a:ext>
                  </a:extLst>
                </p:cNvPr>
                <p:cNvPicPr/>
                <p:nvPr/>
              </p:nvPicPr>
              <p:blipFill>
                <a:blip r:embed="rId27"/>
                <a:stretch>
                  <a:fillRect/>
                </a:stretch>
              </p:blipFill>
              <p:spPr>
                <a:xfrm>
                  <a:off x="2589179" y="3534988"/>
                  <a:ext cx="245520" cy="4248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Entrada de lápiz 15">
                  <a:extLst>
                    <a:ext uri="{FF2B5EF4-FFF2-40B4-BE49-F238E27FC236}">
                      <a16:creationId xmlns:a16="http://schemas.microsoft.com/office/drawing/2014/main" id="{1700D060-44F5-3643-EED2-791176C1A1BD}"/>
                    </a:ext>
                  </a:extLst>
                </p14:cNvPr>
                <p14:cNvContentPartPr/>
                <p14:nvPr/>
              </p14:nvContentPartPr>
              <p14:xfrm>
                <a:off x="2904539" y="3104068"/>
                <a:ext cx="690480" cy="661680"/>
              </p14:xfrm>
            </p:contentPart>
          </mc:Choice>
          <mc:Fallback>
            <p:pic>
              <p:nvPicPr>
                <p:cNvPr id="16" name="Entrada de lápiz 15">
                  <a:extLst>
                    <a:ext uri="{FF2B5EF4-FFF2-40B4-BE49-F238E27FC236}">
                      <a16:creationId xmlns:a16="http://schemas.microsoft.com/office/drawing/2014/main" id="{1700D060-44F5-3643-EED2-791176C1A1BD}"/>
                    </a:ext>
                  </a:extLst>
                </p:cNvPr>
                <p:cNvPicPr/>
                <p:nvPr/>
              </p:nvPicPr>
              <p:blipFill>
                <a:blip r:embed="rId29"/>
                <a:stretch>
                  <a:fillRect/>
                </a:stretch>
              </p:blipFill>
              <p:spPr>
                <a:xfrm>
                  <a:off x="2895539" y="3095068"/>
                  <a:ext cx="708120" cy="679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8" name="Entrada de lápiz 17">
                  <a:extLst>
                    <a:ext uri="{FF2B5EF4-FFF2-40B4-BE49-F238E27FC236}">
                      <a16:creationId xmlns:a16="http://schemas.microsoft.com/office/drawing/2014/main" id="{9D011FA0-5B66-1B26-1BB0-90FA3B549583}"/>
                    </a:ext>
                  </a:extLst>
                </p14:cNvPr>
                <p14:cNvContentPartPr/>
                <p14:nvPr/>
              </p14:nvContentPartPr>
              <p14:xfrm>
                <a:off x="1534019" y="2661628"/>
                <a:ext cx="118440" cy="212040"/>
              </p14:xfrm>
            </p:contentPart>
          </mc:Choice>
          <mc:Fallback>
            <p:pic>
              <p:nvPicPr>
                <p:cNvPr id="18" name="Entrada de lápiz 17">
                  <a:extLst>
                    <a:ext uri="{FF2B5EF4-FFF2-40B4-BE49-F238E27FC236}">
                      <a16:creationId xmlns:a16="http://schemas.microsoft.com/office/drawing/2014/main" id="{9D011FA0-5B66-1B26-1BB0-90FA3B549583}"/>
                    </a:ext>
                  </a:extLst>
                </p:cNvPr>
                <p:cNvPicPr/>
                <p:nvPr/>
              </p:nvPicPr>
              <p:blipFill>
                <a:blip r:embed="rId31"/>
                <a:stretch>
                  <a:fillRect/>
                </a:stretch>
              </p:blipFill>
              <p:spPr>
                <a:xfrm>
                  <a:off x="1525019" y="2652628"/>
                  <a:ext cx="13608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Entrada de lápiz 18">
                  <a:extLst>
                    <a:ext uri="{FF2B5EF4-FFF2-40B4-BE49-F238E27FC236}">
                      <a16:creationId xmlns:a16="http://schemas.microsoft.com/office/drawing/2014/main" id="{04C6AF74-4EFE-0FF4-8F9F-83F7B91A7C1D}"/>
                    </a:ext>
                  </a:extLst>
                </p14:cNvPr>
                <p14:cNvContentPartPr/>
                <p14:nvPr/>
              </p14:nvContentPartPr>
              <p14:xfrm>
                <a:off x="2045219" y="2549308"/>
                <a:ext cx="250920" cy="235440"/>
              </p14:xfrm>
            </p:contentPart>
          </mc:Choice>
          <mc:Fallback>
            <p:pic>
              <p:nvPicPr>
                <p:cNvPr id="19" name="Entrada de lápiz 18">
                  <a:extLst>
                    <a:ext uri="{FF2B5EF4-FFF2-40B4-BE49-F238E27FC236}">
                      <a16:creationId xmlns:a16="http://schemas.microsoft.com/office/drawing/2014/main" id="{04C6AF74-4EFE-0FF4-8F9F-83F7B91A7C1D}"/>
                    </a:ext>
                  </a:extLst>
                </p:cNvPr>
                <p:cNvPicPr/>
                <p:nvPr/>
              </p:nvPicPr>
              <p:blipFill>
                <a:blip r:embed="rId33"/>
                <a:stretch>
                  <a:fillRect/>
                </a:stretch>
              </p:blipFill>
              <p:spPr>
                <a:xfrm>
                  <a:off x="2036219" y="2540668"/>
                  <a:ext cx="2685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1" name="Entrada de lápiz 20">
                  <a:extLst>
                    <a:ext uri="{FF2B5EF4-FFF2-40B4-BE49-F238E27FC236}">
                      <a16:creationId xmlns:a16="http://schemas.microsoft.com/office/drawing/2014/main" id="{217313DE-C32C-BF38-EEAA-422687728231}"/>
                    </a:ext>
                  </a:extLst>
                </p14:cNvPr>
                <p14:cNvContentPartPr/>
                <p14:nvPr/>
              </p14:nvContentPartPr>
              <p14:xfrm>
                <a:off x="2475779" y="2133148"/>
                <a:ext cx="563760" cy="521280"/>
              </p14:xfrm>
            </p:contentPart>
          </mc:Choice>
          <mc:Fallback>
            <p:pic>
              <p:nvPicPr>
                <p:cNvPr id="21" name="Entrada de lápiz 20">
                  <a:extLst>
                    <a:ext uri="{FF2B5EF4-FFF2-40B4-BE49-F238E27FC236}">
                      <a16:creationId xmlns:a16="http://schemas.microsoft.com/office/drawing/2014/main" id="{217313DE-C32C-BF38-EEAA-422687728231}"/>
                    </a:ext>
                  </a:extLst>
                </p:cNvPr>
                <p:cNvPicPr/>
                <p:nvPr/>
              </p:nvPicPr>
              <p:blipFill>
                <a:blip r:embed="rId35"/>
                <a:stretch>
                  <a:fillRect/>
                </a:stretch>
              </p:blipFill>
              <p:spPr>
                <a:xfrm>
                  <a:off x="2467139" y="2124508"/>
                  <a:ext cx="581400" cy="538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
            <p14:nvContentPartPr>
              <p14:cNvPr id="23" name="Entrada de lápiz 22">
                <a:extLst>
                  <a:ext uri="{FF2B5EF4-FFF2-40B4-BE49-F238E27FC236}">
                    <a16:creationId xmlns:a16="http://schemas.microsoft.com/office/drawing/2014/main" id="{F10C0649-2E49-F276-FDA4-09B985138DF8}"/>
                  </a:ext>
                </a:extLst>
              </p14:cNvPr>
              <p14:cNvContentPartPr/>
              <p14:nvPr/>
            </p14:nvContentPartPr>
            <p14:xfrm>
              <a:off x="1508819" y="2106508"/>
              <a:ext cx="441000" cy="594000"/>
            </p14:xfrm>
          </p:contentPart>
        </mc:Choice>
        <mc:Fallback>
          <p:pic>
            <p:nvPicPr>
              <p:cNvPr id="23" name="Entrada de lápiz 22">
                <a:extLst>
                  <a:ext uri="{FF2B5EF4-FFF2-40B4-BE49-F238E27FC236}">
                    <a16:creationId xmlns:a16="http://schemas.microsoft.com/office/drawing/2014/main" id="{F10C0649-2E49-F276-FDA4-09B985138DF8}"/>
                  </a:ext>
                </a:extLst>
              </p:cNvPr>
              <p:cNvPicPr/>
              <p:nvPr/>
            </p:nvPicPr>
            <p:blipFill>
              <a:blip r:embed="rId37"/>
              <a:stretch>
                <a:fillRect/>
              </a:stretch>
            </p:blipFill>
            <p:spPr>
              <a:xfrm>
                <a:off x="1500179" y="2097508"/>
                <a:ext cx="458640" cy="6116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0"/>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a:p>
        </p:txBody>
      </p:sp>
      <p:sp>
        <p:nvSpPr>
          <p:cNvPr id="166" name="Google Shape;16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25</a:t>
            </a:fld>
            <a:endParaRPr/>
          </a:p>
        </p:txBody>
      </p:sp>
      <p:pic>
        <p:nvPicPr>
          <p:cNvPr id="168" name="Google Shape;168;p10"/>
          <p:cNvPicPr preferRelativeResize="0">
            <a:picLocks noGrp="1"/>
          </p:cNvPicPr>
          <p:nvPr>
            <p:ph type="body" idx="1"/>
          </p:nvPr>
        </p:nvPicPr>
        <p:blipFill rotWithShape="1">
          <a:blip r:embed="rId3">
            <a:alphaModFix/>
          </a:blip>
          <a:srcRect/>
          <a:stretch/>
        </p:blipFill>
        <p:spPr>
          <a:xfrm>
            <a:off x="492170" y="1769286"/>
            <a:ext cx="5603830" cy="4043598"/>
          </a:xfrm>
          <a:prstGeom prst="rect">
            <a:avLst/>
          </a:prstGeom>
          <a:noFill/>
          <a:ln>
            <a:noFill/>
          </a:ln>
        </p:spPr>
      </p:pic>
      <p:pic>
        <p:nvPicPr>
          <p:cNvPr id="169" name="Google Shape;169;p10"/>
          <p:cNvPicPr preferRelativeResize="0"/>
          <p:nvPr/>
        </p:nvPicPr>
        <p:blipFill rotWithShape="1">
          <a:blip r:embed="rId4">
            <a:alphaModFix/>
          </a:blip>
          <a:srcRect/>
          <a:stretch/>
        </p:blipFill>
        <p:spPr>
          <a:xfrm>
            <a:off x="7441302" y="1734804"/>
            <a:ext cx="3277057" cy="619211"/>
          </a:xfrm>
          <a:prstGeom prst="rect">
            <a:avLst/>
          </a:prstGeom>
          <a:noFill/>
          <a:ln>
            <a:noFill/>
          </a:ln>
        </p:spPr>
      </p:pic>
      <p:pic>
        <p:nvPicPr>
          <p:cNvPr id="170" name="Google Shape;170;p10"/>
          <p:cNvPicPr preferRelativeResize="0"/>
          <p:nvPr/>
        </p:nvPicPr>
        <p:blipFill rotWithShape="1">
          <a:blip r:embed="rId5">
            <a:alphaModFix/>
          </a:blip>
          <a:srcRect/>
          <a:stretch/>
        </p:blipFill>
        <p:spPr>
          <a:xfrm>
            <a:off x="7353685" y="2623149"/>
            <a:ext cx="2229161" cy="933580"/>
          </a:xfrm>
          <a:prstGeom prst="rect">
            <a:avLst/>
          </a:prstGeom>
          <a:noFill/>
          <a:ln>
            <a:noFill/>
          </a:ln>
        </p:spPr>
      </p:pic>
      <p:pic>
        <p:nvPicPr>
          <p:cNvPr id="171" name="Google Shape;171;p10"/>
          <p:cNvPicPr preferRelativeResize="0"/>
          <p:nvPr/>
        </p:nvPicPr>
        <p:blipFill rotWithShape="1">
          <a:blip r:embed="rId6">
            <a:alphaModFix/>
          </a:blip>
          <a:srcRect/>
          <a:stretch/>
        </p:blipFill>
        <p:spPr>
          <a:xfrm>
            <a:off x="9783345" y="2754879"/>
            <a:ext cx="1057186" cy="619210"/>
          </a:xfrm>
          <a:prstGeom prst="rect">
            <a:avLst/>
          </a:prstGeom>
          <a:noFill/>
          <a:ln>
            <a:noFill/>
          </a:ln>
        </p:spPr>
      </p:pic>
      <p:pic>
        <p:nvPicPr>
          <p:cNvPr id="172" name="Google Shape;172;p10"/>
          <p:cNvPicPr preferRelativeResize="0"/>
          <p:nvPr/>
        </p:nvPicPr>
        <p:blipFill rotWithShape="1">
          <a:blip r:embed="rId7">
            <a:alphaModFix/>
          </a:blip>
          <a:srcRect/>
          <a:stretch/>
        </p:blipFill>
        <p:spPr>
          <a:xfrm>
            <a:off x="6879248" y="4010476"/>
            <a:ext cx="4401164" cy="114316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sz="3600"/>
          </a:p>
        </p:txBody>
      </p:sp>
      <p:sp>
        <p:nvSpPr>
          <p:cNvPr id="178" name="Google Shape;1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26</a:t>
            </a:fld>
            <a:endParaRPr/>
          </a:p>
        </p:txBody>
      </p:sp>
      <p:pic>
        <p:nvPicPr>
          <p:cNvPr id="180" name="Google Shape;180;p11"/>
          <p:cNvPicPr preferRelativeResize="0">
            <a:picLocks noGrp="1"/>
          </p:cNvPicPr>
          <p:nvPr>
            <p:ph type="body" idx="1"/>
          </p:nvPr>
        </p:nvPicPr>
        <p:blipFill rotWithShape="1">
          <a:blip r:embed="rId3">
            <a:alphaModFix/>
          </a:blip>
          <a:srcRect/>
          <a:stretch/>
        </p:blipFill>
        <p:spPr>
          <a:xfrm>
            <a:off x="492170" y="1769286"/>
            <a:ext cx="5603830" cy="4043598"/>
          </a:xfrm>
          <a:prstGeom prst="rect">
            <a:avLst/>
          </a:prstGeom>
          <a:noFill/>
          <a:ln>
            <a:noFill/>
          </a:ln>
        </p:spPr>
      </p:pic>
      <p:sp>
        <p:nvSpPr>
          <p:cNvPr id="181" name="Google Shape;181;p11"/>
          <p:cNvSpPr txBox="1"/>
          <p:nvPr/>
        </p:nvSpPr>
        <p:spPr>
          <a:xfrm>
            <a:off x="6561220" y="1612398"/>
            <a:ext cx="4792579"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CO" sz="1800" b="0" i="0" u="none" strike="noStrike" cap="none">
                <a:solidFill>
                  <a:schemeClr val="dk1"/>
                </a:solidFill>
                <a:latin typeface="Quattrocento Sans"/>
                <a:ea typeface="Quattrocento Sans"/>
                <a:cs typeface="Quattrocento Sans"/>
                <a:sym typeface="Quattrocento Sans"/>
              </a:rPr>
              <a:t>Con base en esta solución, en la compañía SIGMA se deben producir 600/11 de bibliotecas (X1 = 600/11) y 350/11 de escritorios (X2 = 350/11). Con estas cantidades de producción se halla el ingreso máximo reemplazando la solución en la función objetivo así:</a:t>
            </a:r>
            <a:endParaRPr sz="1800" b="0" i="0" u="none" strike="noStrike" cap="none">
              <a:solidFill>
                <a:schemeClr val="dk1"/>
              </a:solidFill>
              <a:latin typeface="Calibri"/>
              <a:ea typeface="Calibri"/>
              <a:cs typeface="Calibri"/>
              <a:sym typeface="Calibri"/>
            </a:endParaRPr>
          </a:p>
        </p:txBody>
      </p:sp>
      <p:pic>
        <p:nvPicPr>
          <p:cNvPr id="182" name="Google Shape;182;p11"/>
          <p:cNvPicPr preferRelativeResize="0"/>
          <p:nvPr/>
        </p:nvPicPr>
        <p:blipFill rotWithShape="1">
          <a:blip r:embed="rId4">
            <a:alphaModFix/>
          </a:blip>
          <a:srcRect/>
          <a:stretch/>
        </p:blipFill>
        <p:spPr>
          <a:xfrm>
            <a:off x="7471175" y="4702134"/>
            <a:ext cx="2972235" cy="659296"/>
          </a:xfrm>
          <a:prstGeom prst="rect">
            <a:avLst/>
          </a:prstGeom>
          <a:noFill/>
          <a:ln>
            <a:noFill/>
          </a:ln>
        </p:spPr>
      </p:pic>
      <p:grpSp>
        <p:nvGrpSpPr>
          <p:cNvPr id="4" name="Grupo 3">
            <a:extLst>
              <a:ext uri="{FF2B5EF4-FFF2-40B4-BE49-F238E27FC236}">
                <a16:creationId xmlns:a16="http://schemas.microsoft.com/office/drawing/2014/main" id="{488DE5FB-32BF-6A13-7E6A-48A405743969}"/>
              </a:ext>
            </a:extLst>
          </p:cNvPr>
          <p:cNvGrpSpPr/>
          <p:nvPr/>
        </p:nvGrpSpPr>
        <p:grpSpPr>
          <a:xfrm>
            <a:off x="8114459" y="1760188"/>
            <a:ext cx="2224440" cy="731880"/>
            <a:chOff x="8114459" y="1760188"/>
            <a:chExt cx="2224440" cy="731880"/>
          </a:xfrm>
        </p:grpSpPr>
        <mc:AlternateContent xmlns:mc="http://schemas.openxmlformats.org/markup-compatibility/2006">
          <mc:Choice xmlns:p14="http://schemas.microsoft.com/office/powerpoint/2010/main" Requires="p14">
            <p:contentPart p14:bwMode="auto" r:id="rId5">
              <p14:nvContentPartPr>
                <p14:cNvPr id="2" name="Entrada de lápiz 1">
                  <a:extLst>
                    <a:ext uri="{FF2B5EF4-FFF2-40B4-BE49-F238E27FC236}">
                      <a16:creationId xmlns:a16="http://schemas.microsoft.com/office/drawing/2014/main" id="{58251ADF-C86B-727B-1228-9407B79028AA}"/>
                    </a:ext>
                  </a:extLst>
                </p14:cNvPr>
                <p14:cNvContentPartPr/>
                <p14:nvPr/>
              </p14:nvContentPartPr>
              <p14:xfrm>
                <a:off x="9107339" y="1760188"/>
                <a:ext cx="1231560" cy="540360"/>
              </p14:xfrm>
            </p:contentPart>
          </mc:Choice>
          <mc:Fallback>
            <p:pic>
              <p:nvPicPr>
                <p:cNvPr id="2" name="Entrada de lápiz 1">
                  <a:extLst>
                    <a:ext uri="{FF2B5EF4-FFF2-40B4-BE49-F238E27FC236}">
                      <a16:creationId xmlns:a16="http://schemas.microsoft.com/office/drawing/2014/main" id="{58251ADF-C86B-727B-1228-9407B79028AA}"/>
                    </a:ext>
                  </a:extLst>
                </p:cNvPr>
                <p:cNvPicPr/>
                <p:nvPr/>
              </p:nvPicPr>
              <p:blipFill>
                <a:blip r:embed="rId6"/>
                <a:stretch>
                  <a:fillRect/>
                </a:stretch>
              </p:blipFill>
              <p:spPr>
                <a:xfrm>
                  <a:off x="9098699" y="1751188"/>
                  <a:ext cx="1249200" cy="55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 name="Entrada de lápiz 2">
                  <a:extLst>
                    <a:ext uri="{FF2B5EF4-FFF2-40B4-BE49-F238E27FC236}">
                      <a16:creationId xmlns:a16="http://schemas.microsoft.com/office/drawing/2014/main" id="{002D2A25-B428-0532-1F13-590B86CA0820}"/>
                    </a:ext>
                  </a:extLst>
                </p14:cNvPr>
                <p14:cNvContentPartPr/>
                <p14:nvPr/>
              </p14:nvContentPartPr>
              <p14:xfrm>
                <a:off x="8114459" y="2039548"/>
                <a:ext cx="923760" cy="452520"/>
              </p14:xfrm>
            </p:contentPart>
          </mc:Choice>
          <mc:Fallback>
            <p:pic>
              <p:nvPicPr>
                <p:cNvPr id="3" name="Entrada de lápiz 2">
                  <a:extLst>
                    <a:ext uri="{FF2B5EF4-FFF2-40B4-BE49-F238E27FC236}">
                      <a16:creationId xmlns:a16="http://schemas.microsoft.com/office/drawing/2014/main" id="{002D2A25-B428-0532-1F13-590B86CA0820}"/>
                    </a:ext>
                  </a:extLst>
                </p:cNvPr>
                <p:cNvPicPr/>
                <p:nvPr/>
              </p:nvPicPr>
              <p:blipFill>
                <a:blip r:embed="rId8"/>
                <a:stretch>
                  <a:fillRect/>
                </a:stretch>
              </p:blipFill>
              <p:spPr>
                <a:xfrm>
                  <a:off x="8105819" y="2030908"/>
                  <a:ext cx="941400" cy="470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5" name="Entrada de lápiz 4">
                <a:extLst>
                  <a:ext uri="{FF2B5EF4-FFF2-40B4-BE49-F238E27FC236}">
                    <a16:creationId xmlns:a16="http://schemas.microsoft.com/office/drawing/2014/main" id="{3CD50353-A4CB-FC25-9DF4-CDE31331129F}"/>
                  </a:ext>
                </a:extLst>
              </p14:cNvPr>
              <p14:cNvContentPartPr/>
              <p14:nvPr/>
            </p14:nvContentPartPr>
            <p14:xfrm>
              <a:off x="2642459" y="4056988"/>
              <a:ext cx="92160" cy="102600"/>
            </p14:xfrm>
          </p:contentPart>
        </mc:Choice>
        <mc:Fallback>
          <p:pic>
            <p:nvPicPr>
              <p:cNvPr id="5" name="Entrada de lápiz 4">
                <a:extLst>
                  <a:ext uri="{FF2B5EF4-FFF2-40B4-BE49-F238E27FC236}">
                    <a16:creationId xmlns:a16="http://schemas.microsoft.com/office/drawing/2014/main" id="{3CD50353-A4CB-FC25-9DF4-CDE31331129F}"/>
                  </a:ext>
                </a:extLst>
              </p:cNvPr>
              <p:cNvPicPr/>
              <p:nvPr/>
            </p:nvPicPr>
            <p:blipFill>
              <a:blip r:embed="rId10"/>
              <a:stretch>
                <a:fillRect/>
              </a:stretch>
            </p:blipFill>
            <p:spPr>
              <a:xfrm>
                <a:off x="2633819" y="4047988"/>
                <a:ext cx="1098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5" name="Entrada de lápiz 14">
                <a:extLst>
                  <a:ext uri="{FF2B5EF4-FFF2-40B4-BE49-F238E27FC236}">
                    <a16:creationId xmlns:a16="http://schemas.microsoft.com/office/drawing/2014/main" id="{0D9E5369-E24F-F71F-077E-9DC1A4D0B6E5}"/>
                  </a:ext>
                </a:extLst>
              </p14:cNvPr>
              <p14:cNvContentPartPr/>
              <p14:nvPr/>
            </p14:nvContentPartPr>
            <p14:xfrm>
              <a:off x="9786659" y="4477468"/>
              <a:ext cx="707040" cy="1013760"/>
            </p14:xfrm>
          </p:contentPart>
        </mc:Choice>
        <mc:Fallback>
          <p:pic>
            <p:nvPicPr>
              <p:cNvPr id="15" name="Entrada de lápiz 14">
                <a:extLst>
                  <a:ext uri="{FF2B5EF4-FFF2-40B4-BE49-F238E27FC236}">
                    <a16:creationId xmlns:a16="http://schemas.microsoft.com/office/drawing/2014/main" id="{0D9E5369-E24F-F71F-077E-9DC1A4D0B6E5}"/>
                  </a:ext>
                </a:extLst>
              </p:cNvPr>
              <p:cNvPicPr/>
              <p:nvPr/>
            </p:nvPicPr>
            <p:blipFill>
              <a:blip r:embed="rId12"/>
              <a:stretch>
                <a:fillRect/>
              </a:stretch>
            </p:blipFill>
            <p:spPr>
              <a:xfrm>
                <a:off x="9778019" y="4468468"/>
                <a:ext cx="724680" cy="1031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7" name="Entrada de lápiz 16">
                <a:extLst>
                  <a:ext uri="{FF2B5EF4-FFF2-40B4-BE49-F238E27FC236}">
                    <a16:creationId xmlns:a16="http://schemas.microsoft.com/office/drawing/2014/main" id="{987062AD-CDFD-3ED1-F1A5-0A30CAAA51AD}"/>
                  </a:ext>
                </a:extLst>
              </p14:cNvPr>
              <p14:cNvContentPartPr/>
              <p14:nvPr/>
            </p14:nvContentPartPr>
            <p14:xfrm>
              <a:off x="9570659" y="4317268"/>
              <a:ext cx="1204920" cy="1072440"/>
            </p14:xfrm>
          </p:contentPart>
        </mc:Choice>
        <mc:Fallback>
          <p:pic>
            <p:nvPicPr>
              <p:cNvPr id="17" name="Entrada de lápiz 16">
                <a:extLst>
                  <a:ext uri="{FF2B5EF4-FFF2-40B4-BE49-F238E27FC236}">
                    <a16:creationId xmlns:a16="http://schemas.microsoft.com/office/drawing/2014/main" id="{987062AD-CDFD-3ED1-F1A5-0A30CAAA51AD}"/>
                  </a:ext>
                </a:extLst>
              </p:cNvPr>
              <p:cNvPicPr/>
              <p:nvPr/>
            </p:nvPicPr>
            <p:blipFill>
              <a:blip r:embed="rId14"/>
              <a:stretch>
                <a:fillRect/>
              </a:stretch>
            </p:blipFill>
            <p:spPr>
              <a:xfrm>
                <a:off x="9561659" y="4308628"/>
                <a:ext cx="1222560" cy="1090080"/>
              </a:xfrm>
              <a:prstGeom prst="rect">
                <a:avLst/>
              </a:prstGeom>
            </p:spPr>
          </p:pic>
        </mc:Fallback>
      </mc:AlternateContent>
      <p:grpSp>
        <p:nvGrpSpPr>
          <p:cNvPr id="21" name="Grupo 20">
            <a:extLst>
              <a:ext uri="{FF2B5EF4-FFF2-40B4-BE49-F238E27FC236}">
                <a16:creationId xmlns:a16="http://schemas.microsoft.com/office/drawing/2014/main" id="{78E6BE4C-8718-0C68-921A-8086E8C71BA7}"/>
              </a:ext>
            </a:extLst>
          </p:cNvPr>
          <p:cNvGrpSpPr/>
          <p:nvPr/>
        </p:nvGrpSpPr>
        <p:grpSpPr>
          <a:xfrm>
            <a:off x="7354859" y="3708868"/>
            <a:ext cx="4252320" cy="2526840"/>
            <a:chOff x="7354859" y="3708868"/>
            <a:chExt cx="4252320" cy="2526840"/>
          </a:xfrm>
        </p:grpSpPr>
        <mc:AlternateContent xmlns:mc="http://schemas.openxmlformats.org/markup-compatibility/2006">
          <mc:Choice xmlns:p14="http://schemas.microsoft.com/office/powerpoint/2010/main" Requires="p14">
            <p:contentPart p14:bwMode="auto" r:id="rId15">
              <p14:nvContentPartPr>
                <p14:cNvPr id="6" name="Entrada de lápiz 5">
                  <a:extLst>
                    <a:ext uri="{FF2B5EF4-FFF2-40B4-BE49-F238E27FC236}">
                      <a16:creationId xmlns:a16="http://schemas.microsoft.com/office/drawing/2014/main" id="{8EE61EE6-16EC-5C9E-171A-9369F544FD90}"/>
                    </a:ext>
                  </a:extLst>
                </p14:cNvPr>
                <p14:cNvContentPartPr/>
                <p14:nvPr/>
              </p14:nvContentPartPr>
              <p14:xfrm>
                <a:off x="7354859" y="3708868"/>
                <a:ext cx="3956400" cy="2526840"/>
              </p14:xfrm>
            </p:contentPart>
          </mc:Choice>
          <mc:Fallback>
            <p:pic>
              <p:nvPicPr>
                <p:cNvPr id="6" name="Entrada de lápiz 5">
                  <a:extLst>
                    <a:ext uri="{FF2B5EF4-FFF2-40B4-BE49-F238E27FC236}">
                      <a16:creationId xmlns:a16="http://schemas.microsoft.com/office/drawing/2014/main" id="{8EE61EE6-16EC-5C9E-171A-9369F544FD90}"/>
                    </a:ext>
                  </a:extLst>
                </p:cNvPr>
                <p:cNvPicPr/>
                <p:nvPr/>
              </p:nvPicPr>
              <p:blipFill>
                <a:blip r:embed="rId16"/>
                <a:stretch>
                  <a:fillRect/>
                </a:stretch>
              </p:blipFill>
              <p:spPr>
                <a:xfrm>
                  <a:off x="7345859" y="3699868"/>
                  <a:ext cx="3974040" cy="25444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7" name="Entrada de lápiz 6">
                  <a:extLst>
                    <a:ext uri="{FF2B5EF4-FFF2-40B4-BE49-F238E27FC236}">
                      <a16:creationId xmlns:a16="http://schemas.microsoft.com/office/drawing/2014/main" id="{7CC45B65-6341-62AB-69E6-C460CCB5E4CD}"/>
                    </a:ext>
                  </a:extLst>
                </p14:cNvPr>
                <p14:cNvContentPartPr/>
                <p14:nvPr/>
              </p14:nvContentPartPr>
              <p14:xfrm>
                <a:off x="8189339" y="4692748"/>
                <a:ext cx="370800" cy="604800"/>
              </p14:xfrm>
            </p:contentPart>
          </mc:Choice>
          <mc:Fallback>
            <p:pic>
              <p:nvPicPr>
                <p:cNvPr id="7" name="Entrada de lápiz 6">
                  <a:extLst>
                    <a:ext uri="{FF2B5EF4-FFF2-40B4-BE49-F238E27FC236}">
                      <a16:creationId xmlns:a16="http://schemas.microsoft.com/office/drawing/2014/main" id="{7CC45B65-6341-62AB-69E6-C460CCB5E4CD}"/>
                    </a:ext>
                  </a:extLst>
                </p:cNvPr>
                <p:cNvPicPr/>
                <p:nvPr/>
              </p:nvPicPr>
              <p:blipFill>
                <a:blip r:embed="rId18"/>
                <a:stretch>
                  <a:fillRect/>
                </a:stretch>
              </p:blipFill>
              <p:spPr>
                <a:xfrm>
                  <a:off x="8180339" y="4683748"/>
                  <a:ext cx="38844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8" name="Entrada de lápiz 7">
                  <a:extLst>
                    <a:ext uri="{FF2B5EF4-FFF2-40B4-BE49-F238E27FC236}">
                      <a16:creationId xmlns:a16="http://schemas.microsoft.com/office/drawing/2014/main" id="{E3DAFE15-90B6-FB1B-2FCF-F5992977AEF0}"/>
                    </a:ext>
                  </a:extLst>
                </p14:cNvPr>
                <p14:cNvContentPartPr/>
                <p14:nvPr/>
              </p14:nvContentPartPr>
              <p14:xfrm>
                <a:off x="9114539" y="4775548"/>
                <a:ext cx="234360" cy="452520"/>
              </p14:xfrm>
            </p:contentPart>
          </mc:Choice>
          <mc:Fallback>
            <p:pic>
              <p:nvPicPr>
                <p:cNvPr id="8" name="Entrada de lápiz 7">
                  <a:extLst>
                    <a:ext uri="{FF2B5EF4-FFF2-40B4-BE49-F238E27FC236}">
                      <a16:creationId xmlns:a16="http://schemas.microsoft.com/office/drawing/2014/main" id="{E3DAFE15-90B6-FB1B-2FCF-F5992977AEF0}"/>
                    </a:ext>
                  </a:extLst>
                </p:cNvPr>
                <p:cNvPicPr/>
                <p:nvPr/>
              </p:nvPicPr>
              <p:blipFill>
                <a:blip r:embed="rId20"/>
                <a:stretch>
                  <a:fillRect/>
                </a:stretch>
              </p:blipFill>
              <p:spPr>
                <a:xfrm>
                  <a:off x="9105899" y="4766548"/>
                  <a:ext cx="252000" cy="4701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9" name="Entrada de lápiz 8">
                  <a:extLst>
                    <a:ext uri="{FF2B5EF4-FFF2-40B4-BE49-F238E27FC236}">
                      <a16:creationId xmlns:a16="http://schemas.microsoft.com/office/drawing/2014/main" id="{C6B9A646-F584-DB55-7061-F9277BBECC98}"/>
                    </a:ext>
                  </a:extLst>
                </p14:cNvPr>
                <p14:cNvContentPartPr/>
                <p14:nvPr/>
              </p14:nvContentPartPr>
              <p14:xfrm>
                <a:off x="10474619" y="4900468"/>
                <a:ext cx="222480" cy="161640"/>
              </p14:xfrm>
            </p:contentPart>
          </mc:Choice>
          <mc:Fallback>
            <p:pic>
              <p:nvPicPr>
                <p:cNvPr id="9" name="Entrada de lápiz 8">
                  <a:extLst>
                    <a:ext uri="{FF2B5EF4-FFF2-40B4-BE49-F238E27FC236}">
                      <a16:creationId xmlns:a16="http://schemas.microsoft.com/office/drawing/2014/main" id="{C6B9A646-F584-DB55-7061-F9277BBECC98}"/>
                    </a:ext>
                  </a:extLst>
                </p:cNvPr>
                <p:cNvPicPr/>
                <p:nvPr/>
              </p:nvPicPr>
              <p:blipFill>
                <a:blip r:embed="rId22"/>
                <a:stretch>
                  <a:fillRect/>
                </a:stretch>
              </p:blipFill>
              <p:spPr>
                <a:xfrm>
                  <a:off x="10465979" y="4891828"/>
                  <a:ext cx="2401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0" name="Entrada de lápiz 9">
                  <a:extLst>
                    <a:ext uri="{FF2B5EF4-FFF2-40B4-BE49-F238E27FC236}">
                      <a16:creationId xmlns:a16="http://schemas.microsoft.com/office/drawing/2014/main" id="{5F5A46A8-3056-C9C4-4F69-C8C34D0F923D}"/>
                    </a:ext>
                  </a:extLst>
                </p14:cNvPr>
                <p14:cNvContentPartPr/>
                <p14:nvPr/>
              </p14:nvContentPartPr>
              <p14:xfrm>
                <a:off x="10554179" y="4819108"/>
                <a:ext cx="284760" cy="234360"/>
              </p14:xfrm>
            </p:contentPart>
          </mc:Choice>
          <mc:Fallback>
            <p:pic>
              <p:nvPicPr>
                <p:cNvPr id="10" name="Entrada de lápiz 9">
                  <a:extLst>
                    <a:ext uri="{FF2B5EF4-FFF2-40B4-BE49-F238E27FC236}">
                      <a16:creationId xmlns:a16="http://schemas.microsoft.com/office/drawing/2014/main" id="{5F5A46A8-3056-C9C4-4F69-C8C34D0F923D}"/>
                    </a:ext>
                  </a:extLst>
                </p:cNvPr>
                <p:cNvPicPr/>
                <p:nvPr/>
              </p:nvPicPr>
              <p:blipFill>
                <a:blip r:embed="rId24"/>
                <a:stretch>
                  <a:fillRect/>
                </a:stretch>
              </p:blipFill>
              <p:spPr>
                <a:xfrm>
                  <a:off x="10545179" y="4810468"/>
                  <a:ext cx="302400" cy="252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 name="Entrada de lápiz 10">
                  <a:extLst>
                    <a:ext uri="{FF2B5EF4-FFF2-40B4-BE49-F238E27FC236}">
                      <a16:creationId xmlns:a16="http://schemas.microsoft.com/office/drawing/2014/main" id="{2D4BD94A-8463-FC0A-6B51-EF3FD4D5C892}"/>
                    </a:ext>
                  </a:extLst>
                </p14:cNvPr>
                <p14:cNvContentPartPr/>
                <p14:nvPr/>
              </p14:nvContentPartPr>
              <p14:xfrm>
                <a:off x="10966379" y="4816948"/>
                <a:ext cx="389160" cy="255240"/>
              </p14:xfrm>
            </p:contentPart>
          </mc:Choice>
          <mc:Fallback>
            <p:pic>
              <p:nvPicPr>
                <p:cNvPr id="11" name="Entrada de lápiz 10">
                  <a:extLst>
                    <a:ext uri="{FF2B5EF4-FFF2-40B4-BE49-F238E27FC236}">
                      <a16:creationId xmlns:a16="http://schemas.microsoft.com/office/drawing/2014/main" id="{2D4BD94A-8463-FC0A-6B51-EF3FD4D5C892}"/>
                    </a:ext>
                  </a:extLst>
                </p:cNvPr>
                <p:cNvPicPr/>
                <p:nvPr/>
              </p:nvPicPr>
              <p:blipFill>
                <a:blip r:embed="rId26"/>
                <a:stretch>
                  <a:fillRect/>
                </a:stretch>
              </p:blipFill>
              <p:spPr>
                <a:xfrm>
                  <a:off x="10957739" y="4807948"/>
                  <a:ext cx="40680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2" name="Entrada de lápiz 11">
                  <a:extLst>
                    <a:ext uri="{FF2B5EF4-FFF2-40B4-BE49-F238E27FC236}">
                      <a16:creationId xmlns:a16="http://schemas.microsoft.com/office/drawing/2014/main" id="{1B4F50AC-7130-FE98-136E-BB59982E37DD}"/>
                    </a:ext>
                  </a:extLst>
                </p14:cNvPr>
                <p14:cNvContentPartPr/>
                <p14:nvPr/>
              </p14:nvContentPartPr>
              <p14:xfrm>
                <a:off x="11355899" y="4745668"/>
                <a:ext cx="251280" cy="338040"/>
              </p14:xfrm>
            </p:contentPart>
          </mc:Choice>
          <mc:Fallback>
            <p:pic>
              <p:nvPicPr>
                <p:cNvPr id="12" name="Entrada de lápiz 11">
                  <a:extLst>
                    <a:ext uri="{FF2B5EF4-FFF2-40B4-BE49-F238E27FC236}">
                      <a16:creationId xmlns:a16="http://schemas.microsoft.com/office/drawing/2014/main" id="{1B4F50AC-7130-FE98-136E-BB59982E37DD}"/>
                    </a:ext>
                  </a:extLst>
                </p:cNvPr>
                <p:cNvPicPr/>
                <p:nvPr/>
              </p:nvPicPr>
              <p:blipFill>
                <a:blip r:embed="rId28"/>
                <a:stretch>
                  <a:fillRect/>
                </a:stretch>
              </p:blipFill>
              <p:spPr>
                <a:xfrm>
                  <a:off x="11346899" y="4737028"/>
                  <a:ext cx="26892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Entrada de lápiz 18">
                  <a:extLst>
                    <a:ext uri="{FF2B5EF4-FFF2-40B4-BE49-F238E27FC236}">
                      <a16:creationId xmlns:a16="http://schemas.microsoft.com/office/drawing/2014/main" id="{58775BE7-F814-2E60-3B53-FD73D1106BBF}"/>
                    </a:ext>
                  </a:extLst>
                </p14:cNvPr>
                <p14:cNvContentPartPr/>
                <p14:nvPr/>
              </p14:nvContentPartPr>
              <p14:xfrm>
                <a:off x="8203019" y="5364868"/>
                <a:ext cx="164520" cy="512640"/>
              </p14:xfrm>
            </p:contentPart>
          </mc:Choice>
          <mc:Fallback>
            <p:pic>
              <p:nvPicPr>
                <p:cNvPr id="19" name="Entrada de lápiz 18">
                  <a:extLst>
                    <a:ext uri="{FF2B5EF4-FFF2-40B4-BE49-F238E27FC236}">
                      <a16:creationId xmlns:a16="http://schemas.microsoft.com/office/drawing/2014/main" id="{58775BE7-F814-2E60-3B53-FD73D1106BBF}"/>
                    </a:ext>
                  </a:extLst>
                </p:cNvPr>
                <p:cNvPicPr/>
                <p:nvPr/>
              </p:nvPicPr>
              <p:blipFill>
                <a:blip r:embed="rId30"/>
                <a:stretch>
                  <a:fillRect/>
                </a:stretch>
              </p:blipFill>
              <p:spPr>
                <a:xfrm>
                  <a:off x="8194019" y="5356228"/>
                  <a:ext cx="18216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Entrada de lápiz 19">
                  <a:extLst>
                    <a:ext uri="{FF2B5EF4-FFF2-40B4-BE49-F238E27FC236}">
                      <a16:creationId xmlns:a16="http://schemas.microsoft.com/office/drawing/2014/main" id="{FBF69447-560F-CF02-1486-F5F831E8D2D8}"/>
                    </a:ext>
                  </a:extLst>
                </p14:cNvPr>
                <p14:cNvContentPartPr/>
                <p14:nvPr/>
              </p14:nvContentPartPr>
              <p14:xfrm>
                <a:off x="9088259" y="5306908"/>
                <a:ext cx="204120" cy="356760"/>
              </p14:xfrm>
            </p:contentPart>
          </mc:Choice>
          <mc:Fallback>
            <p:pic>
              <p:nvPicPr>
                <p:cNvPr id="20" name="Entrada de lápiz 19">
                  <a:extLst>
                    <a:ext uri="{FF2B5EF4-FFF2-40B4-BE49-F238E27FC236}">
                      <a16:creationId xmlns:a16="http://schemas.microsoft.com/office/drawing/2014/main" id="{FBF69447-560F-CF02-1486-F5F831E8D2D8}"/>
                    </a:ext>
                  </a:extLst>
                </p:cNvPr>
                <p:cNvPicPr/>
                <p:nvPr/>
              </p:nvPicPr>
              <p:blipFill>
                <a:blip r:embed="rId32"/>
                <a:stretch>
                  <a:fillRect/>
                </a:stretch>
              </p:blipFill>
              <p:spPr>
                <a:xfrm>
                  <a:off x="9079619" y="5298268"/>
                  <a:ext cx="221760" cy="37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22" name="Entrada de lápiz 21">
                <a:extLst>
                  <a:ext uri="{FF2B5EF4-FFF2-40B4-BE49-F238E27FC236}">
                    <a16:creationId xmlns:a16="http://schemas.microsoft.com/office/drawing/2014/main" id="{FE28EE09-DDF8-F741-6139-AE3CCF4A5AE2}"/>
                  </a:ext>
                </a:extLst>
              </p14:cNvPr>
              <p14:cNvContentPartPr/>
              <p14:nvPr/>
            </p14:nvContentPartPr>
            <p14:xfrm>
              <a:off x="10226939" y="3592948"/>
              <a:ext cx="934560" cy="671400"/>
            </p14:xfrm>
          </p:contentPart>
        </mc:Choice>
        <mc:Fallback>
          <p:pic>
            <p:nvPicPr>
              <p:cNvPr id="22" name="Entrada de lápiz 21">
                <a:extLst>
                  <a:ext uri="{FF2B5EF4-FFF2-40B4-BE49-F238E27FC236}">
                    <a16:creationId xmlns:a16="http://schemas.microsoft.com/office/drawing/2014/main" id="{FE28EE09-DDF8-F741-6139-AE3CCF4A5AE2}"/>
                  </a:ext>
                </a:extLst>
              </p:cNvPr>
              <p:cNvPicPr/>
              <p:nvPr/>
            </p:nvPicPr>
            <p:blipFill>
              <a:blip r:embed="rId34"/>
              <a:stretch>
                <a:fillRect/>
              </a:stretch>
            </p:blipFill>
            <p:spPr>
              <a:xfrm>
                <a:off x="10218299" y="3584308"/>
                <a:ext cx="952200" cy="68904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2"/>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s-CO" sz="3600"/>
              <a:t>PROBLEMAS DE MAXIMIZACIÓN- SOLUCIÓN ÚNICA</a:t>
            </a:r>
            <a:endParaRPr sz="3600"/>
          </a:p>
        </p:txBody>
      </p:sp>
      <p:sp>
        <p:nvSpPr>
          <p:cNvPr id="188" name="Google Shape;18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27</a:t>
            </a:fld>
            <a:endParaRPr/>
          </a:p>
        </p:txBody>
      </p:sp>
      <p:sp>
        <p:nvSpPr>
          <p:cNvPr id="190" name="Google Shape;190;p12"/>
          <p:cNvSpPr txBox="1">
            <a:spLocks noGrp="1"/>
          </p:cNvSpPr>
          <p:nvPr>
            <p:ph type="body" idx="1"/>
          </p:nvPr>
        </p:nvSpPr>
        <p:spPr>
          <a:xfrm>
            <a:off x="838200" y="1631174"/>
            <a:ext cx="10166684" cy="2088649"/>
          </a:xfrm>
          <a:prstGeom prst="rect">
            <a:avLst/>
          </a:prstGeom>
          <a:noFill/>
          <a:ln>
            <a:noFill/>
          </a:ln>
        </p:spPr>
        <p:txBody>
          <a:bodyPr spcFirstLastPara="1" wrap="square" lIns="91425" tIns="45700" rIns="91425" bIns="45700" anchor="t" anchorCtr="0">
            <a:normAutofit fontScale="92500"/>
          </a:bodyPr>
          <a:lstStyle/>
          <a:p>
            <a:pPr marL="0" lvl="0" indent="0" algn="l" rtl="0">
              <a:lnSpc>
                <a:spcPct val="90000"/>
              </a:lnSpc>
              <a:spcBef>
                <a:spcPts val="0"/>
              </a:spcBef>
              <a:spcAft>
                <a:spcPts val="0"/>
              </a:spcAft>
              <a:buClr>
                <a:schemeClr val="dk1"/>
              </a:buClr>
              <a:buSzPct val="100000"/>
              <a:buNone/>
            </a:pPr>
            <a:r>
              <a:rPr lang="es-CO"/>
              <a:t>Análisis de recursos</a:t>
            </a:r>
            <a:endParaRPr/>
          </a:p>
          <a:p>
            <a:pPr marL="228600" lvl="0" indent="-228600" algn="l" rtl="0">
              <a:lnSpc>
                <a:spcPct val="90000"/>
              </a:lnSpc>
              <a:spcBef>
                <a:spcPts val="1000"/>
              </a:spcBef>
              <a:spcAft>
                <a:spcPts val="0"/>
              </a:spcAft>
              <a:buClr>
                <a:schemeClr val="dk1"/>
              </a:buClr>
              <a:buSzPct val="100000"/>
              <a:buChar char="•"/>
            </a:pPr>
            <a:r>
              <a:rPr lang="es-CO"/>
              <a:t>Los datos de la tabla indican que se consume toda la madera y todo el tubo (más que lógico, la solución óptima salió de la intersección de estas dos restricciones); y se consumen 8.850/11 de pliegos de papel de lija, por lo que quedan sobrando 1050/11 del mismo recurso.</a:t>
            </a:r>
            <a:endParaRPr/>
          </a:p>
        </p:txBody>
      </p:sp>
      <p:pic>
        <p:nvPicPr>
          <p:cNvPr id="191" name="Google Shape;191;p12"/>
          <p:cNvPicPr preferRelativeResize="0"/>
          <p:nvPr/>
        </p:nvPicPr>
        <p:blipFill rotWithShape="1">
          <a:blip r:embed="rId3">
            <a:alphaModFix/>
          </a:blip>
          <a:srcRect/>
          <a:stretch/>
        </p:blipFill>
        <p:spPr>
          <a:xfrm>
            <a:off x="1196249" y="3959708"/>
            <a:ext cx="9799502" cy="1766577"/>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8" name="Entrada de lápiz 7">
                <a:extLst>
                  <a:ext uri="{FF2B5EF4-FFF2-40B4-BE49-F238E27FC236}">
                    <a16:creationId xmlns:a16="http://schemas.microsoft.com/office/drawing/2014/main" id="{BE8C5EEE-8F09-008C-008F-5158B89263AB}"/>
                  </a:ext>
                </a:extLst>
              </p14:cNvPr>
              <p14:cNvContentPartPr/>
              <p14:nvPr/>
            </p14:nvContentPartPr>
            <p14:xfrm>
              <a:off x="2392619" y="2831188"/>
              <a:ext cx="970200" cy="506880"/>
            </p14:xfrm>
          </p:contentPart>
        </mc:Choice>
        <mc:Fallback>
          <p:pic>
            <p:nvPicPr>
              <p:cNvPr id="8" name="Entrada de lápiz 7">
                <a:extLst>
                  <a:ext uri="{FF2B5EF4-FFF2-40B4-BE49-F238E27FC236}">
                    <a16:creationId xmlns:a16="http://schemas.microsoft.com/office/drawing/2014/main" id="{BE8C5EEE-8F09-008C-008F-5158B89263AB}"/>
                  </a:ext>
                </a:extLst>
              </p:cNvPr>
              <p:cNvPicPr/>
              <p:nvPr/>
            </p:nvPicPr>
            <p:blipFill>
              <a:blip r:embed="rId5"/>
              <a:stretch>
                <a:fillRect/>
              </a:stretch>
            </p:blipFill>
            <p:spPr>
              <a:xfrm>
                <a:off x="2383619" y="2822188"/>
                <a:ext cx="987840" cy="524520"/>
              </a:xfrm>
              <a:prstGeom prst="rect">
                <a:avLst/>
              </a:prstGeom>
            </p:spPr>
          </p:pic>
        </mc:Fallback>
      </mc:AlternateContent>
      <p:grpSp>
        <p:nvGrpSpPr>
          <p:cNvPr id="11" name="Grupo 10">
            <a:extLst>
              <a:ext uri="{FF2B5EF4-FFF2-40B4-BE49-F238E27FC236}">
                <a16:creationId xmlns:a16="http://schemas.microsoft.com/office/drawing/2014/main" id="{09182890-0E85-85FD-AD18-F13ED3B8B2E6}"/>
              </a:ext>
            </a:extLst>
          </p:cNvPr>
          <p:cNvGrpSpPr/>
          <p:nvPr/>
        </p:nvGrpSpPr>
        <p:grpSpPr>
          <a:xfrm>
            <a:off x="939299" y="3639028"/>
            <a:ext cx="10007640" cy="2449800"/>
            <a:chOff x="939299" y="3639028"/>
            <a:chExt cx="10007640" cy="2449800"/>
          </a:xfrm>
        </p:grpSpPr>
        <mc:AlternateContent xmlns:mc="http://schemas.openxmlformats.org/markup-compatibility/2006">
          <mc:Choice xmlns:p14="http://schemas.microsoft.com/office/powerpoint/2010/main" Requires="p14">
            <p:contentPart p14:bwMode="auto" r:id="rId6">
              <p14:nvContentPartPr>
                <p14:cNvPr id="2" name="Entrada de lápiz 1">
                  <a:extLst>
                    <a:ext uri="{FF2B5EF4-FFF2-40B4-BE49-F238E27FC236}">
                      <a16:creationId xmlns:a16="http://schemas.microsoft.com/office/drawing/2014/main" id="{2E8F5EB0-48A5-CB80-8DF2-FC9582FCFB6A}"/>
                    </a:ext>
                  </a:extLst>
                </p14:cNvPr>
                <p14:cNvContentPartPr/>
                <p14:nvPr/>
              </p14:nvContentPartPr>
              <p14:xfrm>
                <a:off x="10310819" y="4417708"/>
                <a:ext cx="163440" cy="206640"/>
              </p14:xfrm>
            </p:contentPart>
          </mc:Choice>
          <mc:Fallback>
            <p:pic>
              <p:nvPicPr>
                <p:cNvPr id="2" name="Entrada de lápiz 1">
                  <a:extLst>
                    <a:ext uri="{FF2B5EF4-FFF2-40B4-BE49-F238E27FC236}">
                      <a16:creationId xmlns:a16="http://schemas.microsoft.com/office/drawing/2014/main" id="{2E8F5EB0-48A5-CB80-8DF2-FC9582FCFB6A}"/>
                    </a:ext>
                  </a:extLst>
                </p:cNvPr>
                <p:cNvPicPr/>
                <p:nvPr/>
              </p:nvPicPr>
              <p:blipFill>
                <a:blip r:embed="rId7"/>
                <a:stretch>
                  <a:fillRect/>
                </a:stretch>
              </p:blipFill>
              <p:spPr>
                <a:xfrm>
                  <a:off x="10301819" y="4408708"/>
                  <a:ext cx="18108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 name="Entrada de lápiz 2">
                  <a:extLst>
                    <a:ext uri="{FF2B5EF4-FFF2-40B4-BE49-F238E27FC236}">
                      <a16:creationId xmlns:a16="http://schemas.microsoft.com/office/drawing/2014/main" id="{29AAEC78-2493-070A-0EB2-4978F8293F17}"/>
                    </a:ext>
                  </a:extLst>
                </p14:cNvPr>
                <p14:cNvContentPartPr/>
                <p14:nvPr/>
              </p14:nvContentPartPr>
              <p14:xfrm>
                <a:off x="10458059" y="4665388"/>
                <a:ext cx="432000" cy="275400"/>
              </p14:xfrm>
            </p:contentPart>
          </mc:Choice>
          <mc:Fallback>
            <p:pic>
              <p:nvPicPr>
                <p:cNvPr id="3" name="Entrada de lápiz 2">
                  <a:extLst>
                    <a:ext uri="{FF2B5EF4-FFF2-40B4-BE49-F238E27FC236}">
                      <a16:creationId xmlns:a16="http://schemas.microsoft.com/office/drawing/2014/main" id="{29AAEC78-2493-070A-0EB2-4978F8293F17}"/>
                    </a:ext>
                  </a:extLst>
                </p:cNvPr>
                <p:cNvPicPr/>
                <p:nvPr/>
              </p:nvPicPr>
              <p:blipFill>
                <a:blip r:embed="rId9"/>
                <a:stretch>
                  <a:fillRect/>
                </a:stretch>
              </p:blipFill>
              <p:spPr>
                <a:xfrm>
                  <a:off x="10449419" y="4656748"/>
                  <a:ext cx="449640" cy="293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5" name="Entrada de lápiz 4">
                  <a:extLst>
                    <a:ext uri="{FF2B5EF4-FFF2-40B4-BE49-F238E27FC236}">
                      <a16:creationId xmlns:a16="http://schemas.microsoft.com/office/drawing/2014/main" id="{4C24706D-FE52-F2E2-8091-190996B3B998}"/>
                    </a:ext>
                  </a:extLst>
                </p14:cNvPr>
                <p14:cNvContentPartPr/>
                <p14:nvPr/>
              </p14:nvContentPartPr>
              <p14:xfrm>
                <a:off x="5160299" y="4028188"/>
                <a:ext cx="3819960" cy="1194480"/>
              </p14:xfrm>
            </p:contentPart>
          </mc:Choice>
          <mc:Fallback>
            <p:pic>
              <p:nvPicPr>
                <p:cNvPr id="5" name="Entrada de lápiz 4">
                  <a:extLst>
                    <a:ext uri="{FF2B5EF4-FFF2-40B4-BE49-F238E27FC236}">
                      <a16:creationId xmlns:a16="http://schemas.microsoft.com/office/drawing/2014/main" id="{4C24706D-FE52-F2E2-8091-190996B3B998}"/>
                    </a:ext>
                  </a:extLst>
                </p:cNvPr>
                <p:cNvPicPr/>
                <p:nvPr/>
              </p:nvPicPr>
              <p:blipFill>
                <a:blip r:embed="rId11"/>
                <a:stretch>
                  <a:fillRect/>
                </a:stretch>
              </p:blipFill>
              <p:spPr>
                <a:xfrm>
                  <a:off x="5151299" y="4019548"/>
                  <a:ext cx="3837600" cy="121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6" name="Entrada de lápiz 5">
                  <a:extLst>
                    <a:ext uri="{FF2B5EF4-FFF2-40B4-BE49-F238E27FC236}">
                      <a16:creationId xmlns:a16="http://schemas.microsoft.com/office/drawing/2014/main" id="{406FB333-0F1A-610E-82C8-F59579462CCB}"/>
                    </a:ext>
                  </a:extLst>
                </p14:cNvPr>
                <p14:cNvContentPartPr/>
                <p14:nvPr/>
              </p14:nvContentPartPr>
              <p14:xfrm>
                <a:off x="939299" y="4179388"/>
                <a:ext cx="535680" cy="727920"/>
              </p14:xfrm>
            </p:contentPart>
          </mc:Choice>
          <mc:Fallback>
            <p:pic>
              <p:nvPicPr>
                <p:cNvPr id="6" name="Entrada de lápiz 5">
                  <a:extLst>
                    <a:ext uri="{FF2B5EF4-FFF2-40B4-BE49-F238E27FC236}">
                      <a16:creationId xmlns:a16="http://schemas.microsoft.com/office/drawing/2014/main" id="{406FB333-0F1A-610E-82C8-F59579462CCB}"/>
                    </a:ext>
                  </a:extLst>
                </p:cNvPr>
                <p:cNvPicPr/>
                <p:nvPr/>
              </p:nvPicPr>
              <p:blipFill>
                <a:blip r:embed="rId13"/>
                <a:stretch>
                  <a:fillRect/>
                </a:stretch>
              </p:blipFill>
              <p:spPr>
                <a:xfrm>
                  <a:off x="930659" y="4170748"/>
                  <a:ext cx="553320" cy="745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7" name="Entrada de lápiz 6">
                  <a:extLst>
                    <a:ext uri="{FF2B5EF4-FFF2-40B4-BE49-F238E27FC236}">
                      <a16:creationId xmlns:a16="http://schemas.microsoft.com/office/drawing/2014/main" id="{83D944C3-9699-7EB4-0FCF-88B309AC681B}"/>
                    </a:ext>
                  </a:extLst>
                </p14:cNvPr>
                <p14:cNvContentPartPr/>
                <p14:nvPr/>
              </p14:nvContentPartPr>
              <p14:xfrm>
                <a:off x="1721579" y="3639028"/>
                <a:ext cx="171000" cy="254160"/>
              </p14:xfrm>
            </p:contentPart>
          </mc:Choice>
          <mc:Fallback>
            <p:pic>
              <p:nvPicPr>
                <p:cNvPr id="7" name="Entrada de lápiz 6">
                  <a:extLst>
                    <a:ext uri="{FF2B5EF4-FFF2-40B4-BE49-F238E27FC236}">
                      <a16:creationId xmlns:a16="http://schemas.microsoft.com/office/drawing/2014/main" id="{83D944C3-9699-7EB4-0FCF-88B309AC681B}"/>
                    </a:ext>
                  </a:extLst>
                </p:cNvPr>
                <p:cNvPicPr/>
                <p:nvPr/>
              </p:nvPicPr>
              <p:blipFill>
                <a:blip r:embed="rId15"/>
                <a:stretch>
                  <a:fillRect/>
                </a:stretch>
              </p:blipFill>
              <p:spPr>
                <a:xfrm>
                  <a:off x="1712579" y="3630028"/>
                  <a:ext cx="18864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Entrada de lápiz 8">
                  <a:extLst>
                    <a:ext uri="{FF2B5EF4-FFF2-40B4-BE49-F238E27FC236}">
                      <a16:creationId xmlns:a16="http://schemas.microsoft.com/office/drawing/2014/main" id="{CE0411F0-8564-6CFB-EF67-C0C95CF0CB67}"/>
                    </a:ext>
                  </a:extLst>
                </p14:cNvPr>
                <p14:cNvContentPartPr/>
                <p14:nvPr/>
              </p14:nvContentPartPr>
              <p14:xfrm>
                <a:off x="1883219" y="5715148"/>
                <a:ext cx="5889600" cy="373680"/>
              </p14:xfrm>
            </p:contentPart>
          </mc:Choice>
          <mc:Fallback>
            <p:pic>
              <p:nvPicPr>
                <p:cNvPr id="9" name="Entrada de lápiz 8">
                  <a:extLst>
                    <a:ext uri="{FF2B5EF4-FFF2-40B4-BE49-F238E27FC236}">
                      <a16:creationId xmlns:a16="http://schemas.microsoft.com/office/drawing/2014/main" id="{CE0411F0-8564-6CFB-EF67-C0C95CF0CB67}"/>
                    </a:ext>
                  </a:extLst>
                </p:cNvPr>
                <p:cNvPicPr/>
                <p:nvPr/>
              </p:nvPicPr>
              <p:blipFill>
                <a:blip r:embed="rId17"/>
                <a:stretch>
                  <a:fillRect/>
                </a:stretch>
              </p:blipFill>
              <p:spPr>
                <a:xfrm>
                  <a:off x="1874579" y="5706148"/>
                  <a:ext cx="5907240" cy="39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Entrada de lápiz 9">
                  <a:extLst>
                    <a:ext uri="{FF2B5EF4-FFF2-40B4-BE49-F238E27FC236}">
                      <a16:creationId xmlns:a16="http://schemas.microsoft.com/office/drawing/2014/main" id="{4C87FB58-5371-C326-E531-FBCA05344757}"/>
                    </a:ext>
                  </a:extLst>
                </p14:cNvPr>
                <p14:cNvContentPartPr/>
                <p14:nvPr/>
              </p14:nvContentPartPr>
              <p14:xfrm>
                <a:off x="9353939" y="4812628"/>
                <a:ext cx="1593000" cy="1059840"/>
              </p14:xfrm>
            </p:contentPart>
          </mc:Choice>
          <mc:Fallback>
            <p:pic>
              <p:nvPicPr>
                <p:cNvPr id="10" name="Entrada de lápiz 9">
                  <a:extLst>
                    <a:ext uri="{FF2B5EF4-FFF2-40B4-BE49-F238E27FC236}">
                      <a16:creationId xmlns:a16="http://schemas.microsoft.com/office/drawing/2014/main" id="{4C87FB58-5371-C326-E531-FBCA05344757}"/>
                    </a:ext>
                  </a:extLst>
                </p:cNvPr>
                <p:cNvPicPr/>
                <p:nvPr/>
              </p:nvPicPr>
              <p:blipFill>
                <a:blip r:embed="rId19"/>
                <a:stretch>
                  <a:fillRect/>
                </a:stretch>
              </p:blipFill>
              <p:spPr>
                <a:xfrm>
                  <a:off x="9345299" y="4803628"/>
                  <a:ext cx="1610640" cy="1077480"/>
                </a:xfrm>
                <a:prstGeom prst="rect">
                  <a:avLst/>
                </a:prstGeom>
              </p:spPr>
            </p:pic>
          </mc:Fallback>
        </mc:AlternateContent>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3"/>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SOLUCIÓN NO ACOTADA</a:t>
            </a:r>
            <a:endParaRPr/>
          </a:p>
        </p:txBody>
      </p:sp>
      <p:sp>
        <p:nvSpPr>
          <p:cNvPr id="197" name="Google Shape;19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28</a:t>
            </a:fld>
            <a:endParaRPr/>
          </a:p>
        </p:txBody>
      </p:sp>
      <p:sp>
        <p:nvSpPr>
          <p:cNvPr id="199" name="Google Shape;199;p13"/>
          <p:cNvSpPr txBox="1">
            <a:spLocks noGrp="1"/>
          </p:cNvSpPr>
          <p:nvPr>
            <p:ph type="body" idx="1"/>
          </p:nvPr>
        </p:nvSpPr>
        <p:spPr>
          <a:xfrm>
            <a:off x="838200" y="1631174"/>
            <a:ext cx="10166684" cy="446482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a:t>Una fábrica de artesanías se dedica a la producción de bolsos y chaquetas, los cuales comercializa directamente a los clientes en la plaza España. La venta de un bolso genera una utilidad de $2.000 y consume 5 horas de mano de obra; mientras que la venta de una chaqueta genera una utilidad de $3.000 y consume 9 horas de mano de obra. Por políticas de la compañía se requiere no mantener en ocio a sus trabajadores y por lo tanto se debe consumir en la producción un mínimo de 450 horas de mano de obra por mes. ¿Qué cantidad de bolsos y chaquetas se debe fabricar, si por estudio de mercados se sabe que mínimo se venderán 20 chaquetas y como máximo 30 bolsos por mes?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SOLUCIÓN NO ACOTADA</a:t>
            </a:r>
            <a:endParaRPr/>
          </a:p>
        </p:txBody>
      </p:sp>
      <p:sp>
        <p:nvSpPr>
          <p:cNvPr id="205" name="Google Shape;20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29</a:t>
            </a:fld>
            <a:endParaRPr/>
          </a:p>
        </p:txBody>
      </p:sp>
      <p:pic>
        <p:nvPicPr>
          <p:cNvPr id="207" name="Google Shape;207;p14"/>
          <p:cNvPicPr preferRelativeResize="0">
            <a:picLocks noGrp="1"/>
          </p:cNvPicPr>
          <p:nvPr>
            <p:ph type="body" idx="1"/>
          </p:nvPr>
        </p:nvPicPr>
        <p:blipFill rotWithShape="1">
          <a:blip r:embed="rId3">
            <a:alphaModFix/>
          </a:blip>
          <a:srcRect/>
          <a:stretch/>
        </p:blipFill>
        <p:spPr>
          <a:xfrm>
            <a:off x="773266" y="1980121"/>
            <a:ext cx="11101668" cy="2709110"/>
          </a:xfrm>
          <a:prstGeom prst="rect">
            <a:avLst/>
          </a:prstGeom>
          <a:noFill/>
          <a:ln>
            <a:noFill/>
          </a:ln>
        </p:spPr>
      </p:pic>
      <p:grpSp>
        <p:nvGrpSpPr>
          <p:cNvPr id="8" name="Grupo 7">
            <a:extLst>
              <a:ext uri="{FF2B5EF4-FFF2-40B4-BE49-F238E27FC236}">
                <a16:creationId xmlns:a16="http://schemas.microsoft.com/office/drawing/2014/main" id="{8FA240A2-14D2-3C34-9C20-BDF31BECCFC3}"/>
              </a:ext>
            </a:extLst>
          </p:cNvPr>
          <p:cNvGrpSpPr/>
          <p:nvPr/>
        </p:nvGrpSpPr>
        <p:grpSpPr>
          <a:xfrm>
            <a:off x="5125019" y="4667548"/>
            <a:ext cx="510840" cy="424800"/>
            <a:chOff x="5125019" y="4667548"/>
            <a:chExt cx="510840" cy="424800"/>
          </a:xfrm>
        </p:grpSpPr>
        <mc:AlternateContent xmlns:mc="http://schemas.openxmlformats.org/markup-compatibility/2006">
          <mc:Choice xmlns:p14="http://schemas.microsoft.com/office/powerpoint/2010/main" Requires="p14">
            <p:contentPart p14:bwMode="auto" r:id="rId4">
              <p14:nvContentPartPr>
                <p14:cNvPr id="2" name="Entrada de lápiz 1">
                  <a:extLst>
                    <a:ext uri="{FF2B5EF4-FFF2-40B4-BE49-F238E27FC236}">
                      <a16:creationId xmlns:a16="http://schemas.microsoft.com/office/drawing/2014/main" id="{2507E458-DF3D-BB9D-72D9-C34449886F07}"/>
                    </a:ext>
                  </a:extLst>
                </p14:cNvPr>
                <p14:cNvContentPartPr/>
                <p14:nvPr/>
              </p14:nvContentPartPr>
              <p14:xfrm>
                <a:off x="5198819" y="4669348"/>
                <a:ext cx="226080" cy="383040"/>
              </p14:xfrm>
            </p:contentPart>
          </mc:Choice>
          <mc:Fallback>
            <p:pic>
              <p:nvPicPr>
                <p:cNvPr id="2" name="Entrada de lápiz 1">
                  <a:extLst>
                    <a:ext uri="{FF2B5EF4-FFF2-40B4-BE49-F238E27FC236}">
                      <a16:creationId xmlns:a16="http://schemas.microsoft.com/office/drawing/2014/main" id="{2507E458-DF3D-BB9D-72D9-C34449886F07}"/>
                    </a:ext>
                  </a:extLst>
                </p:cNvPr>
                <p:cNvPicPr/>
                <p:nvPr/>
              </p:nvPicPr>
              <p:blipFill>
                <a:blip r:embed="rId5"/>
                <a:stretch>
                  <a:fillRect/>
                </a:stretch>
              </p:blipFill>
              <p:spPr>
                <a:xfrm>
                  <a:off x="5189819" y="4660348"/>
                  <a:ext cx="24372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 name="Entrada de lápiz 2">
                  <a:extLst>
                    <a:ext uri="{FF2B5EF4-FFF2-40B4-BE49-F238E27FC236}">
                      <a16:creationId xmlns:a16="http://schemas.microsoft.com/office/drawing/2014/main" id="{320E0EC0-5B58-A0AA-D794-5223136C3109}"/>
                    </a:ext>
                  </a:extLst>
                </p14:cNvPr>
                <p14:cNvContentPartPr/>
                <p14:nvPr/>
              </p14:nvContentPartPr>
              <p14:xfrm>
                <a:off x="5125019" y="4667548"/>
                <a:ext cx="283680" cy="288000"/>
              </p14:xfrm>
            </p:contentPart>
          </mc:Choice>
          <mc:Fallback>
            <p:pic>
              <p:nvPicPr>
                <p:cNvPr id="3" name="Entrada de lápiz 2">
                  <a:extLst>
                    <a:ext uri="{FF2B5EF4-FFF2-40B4-BE49-F238E27FC236}">
                      <a16:creationId xmlns:a16="http://schemas.microsoft.com/office/drawing/2014/main" id="{320E0EC0-5B58-A0AA-D794-5223136C3109}"/>
                    </a:ext>
                  </a:extLst>
                </p:cNvPr>
                <p:cNvPicPr/>
                <p:nvPr/>
              </p:nvPicPr>
              <p:blipFill>
                <a:blip r:embed="rId7"/>
                <a:stretch>
                  <a:fillRect/>
                </a:stretch>
              </p:blipFill>
              <p:spPr>
                <a:xfrm>
                  <a:off x="5116019" y="4658908"/>
                  <a:ext cx="301320" cy="305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 name="Entrada de lápiz 3">
                  <a:extLst>
                    <a:ext uri="{FF2B5EF4-FFF2-40B4-BE49-F238E27FC236}">
                      <a16:creationId xmlns:a16="http://schemas.microsoft.com/office/drawing/2014/main" id="{55C433B4-8400-430E-D2DC-AE20DD77B6A4}"/>
                    </a:ext>
                  </a:extLst>
                </p14:cNvPr>
                <p14:cNvContentPartPr/>
                <p14:nvPr/>
              </p14:nvContentPartPr>
              <p14:xfrm>
                <a:off x="5550539" y="4857268"/>
                <a:ext cx="85320" cy="235080"/>
              </p14:xfrm>
            </p:contentPart>
          </mc:Choice>
          <mc:Fallback>
            <p:pic>
              <p:nvPicPr>
                <p:cNvPr id="4" name="Entrada de lápiz 3">
                  <a:extLst>
                    <a:ext uri="{FF2B5EF4-FFF2-40B4-BE49-F238E27FC236}">
                      <a16:creationId xmlns:a16="http://schemas.microsoft.com/office/drawing/2014/main" id="{55C433B4-8400-430E-D2DC-AE20DD77B6A4}"/>
                    </a:ext>
                  </a:extLst>
                </p:cNvPr>
                <p:cNvPicPr/>
                <p:nvPr/>
              </p:nvPicPr>
              <p:blipFill>
                <a:blip r:embed="rId9"/>
                <a:stretch>
                  <a:fillRect/>
                </a:stretch>
              </p:blipFill>
              <p:spPr>
                <a:xfrm>
                  <a:off x="5541899" y="4848628"/>
                  <a:ext cx="102960" cy="252720"/>
                </a:xfrm>
                <a:prstGeom prst="rect">
                  <a:avLst/>
                </a:prstGeom>
              </p:spPr>
            </p:pic>
          </mc:Fallback>
        </mc:AlternateContent>
      </p:grpSp>
      <p:grpSp>
        <p:nvGrpSpPr>
          <p:cNvPr id="23" name="Grupo 22">
            <a:extLst>
              <a:ext uri="{FF2B5EF4-FFF2-40B4-BE49-F238E27FC236}">
                <a16:creationId xmlns:a16="http://schemas.microsoft.com/office/drawing/2014/main" id="{86842500-1486-3C06-7D93-9D5AC9333BEE}"/>
              </a:ext>
            </a:extLst>
          </p:cNvPr>
          <p:cNvGrpSpPr/>
          <p:nvPr/>
        </p:nvGrpSpPr>
        <p:grpSpPr>
          <a:xfrm>
            <a:off x="8653739" y="5079388"/>
            <a:ext cx="2098800" cy="759240"/>
            <a:chOff x="8653739" y="5079388"/>
            <a:chExt cx="2098800" cy="759240"/>
          </a:xfrm>
        </p:grpSpPr>
        <mc:AlternateContent xmlns:mc="http://schemas.openxmlformats.org/markup-compatibility/2006">
          <mc:Choice xmlns:p14="http://schemas.microsoft.com/office/powerpoint/2010/main" Requires="p14">
            <p:contentPart p14:bwMode="auto" r:id="rId10">
              <p14:nvContentPartPr>
                <p14:cNvPr id="17" name="Entrada de lápiz 16">
                  <a:extLst>
                    <a:ext uri="{FF2B5EF4-FFF2-40B4-BE49-F238E27FC236}">
                      <a16:creationId xmlns:a16="http://schemas.microsoft.com/office/drawing/2014/main" id="{004B9461-041A-4C71-2E05-026A91B075CB}"/>
                    </a:ext>
                  </a:extLst>
                </p14:cNvPr>
                <p14:cNvContentPartPr/>
                <p14:nvPr/>
              </p14:nvContentPartPr>
              <p14:xfrm>
                <a:off x="8812139" y="5202148"/>
                <a:ext cx="61560" cy="4320"/>
              </p14:xfrm>
            </p:contentPart>
          </mc:Choice>
          <mc:Fallback>
            <p:pic>
              <p:nvPicPr>
                <p:cNvPr id="17" name="Entrada de lápiz 16">
                  <a:extLst>
                    <a:ext uri="{FF2B5EF4-FFF2-40B4-BE49-F238E27FC236}">
                      <a16:creationId xmlns:a16="http://schemas.microsoft.com/office/drawing/2014/main" id="{004B9461-041A-4C71-2E05-026A91B075CB}"/>
                    </a:ext>
                  </a:extLst>
                </p:cNvPr>
                <p:cNvPicPr/>
                <p:nvPr/>
              </p:nvPicPr>
              <p:blipFill>
                <a:blip r:embed="rId11"/>
                <a:stretch>
                  <a:fillRect/>
                </a:stretch>
              </p:blipFill>
              <p:spPr>
                <a:xfrm>
                  <a:off x="8803499" y="5193148"/>
                  <a:ext cx="792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Entrada de lápiz 17">
                  <a:extLst>
                    <a:ext uri="{FF2B5EF4-FFF2-40B4-BE49-F238E27FC236}">
                      <a16:creationId xmlns:a16="http://schemas.microsoft.com/office/drawing/2014/main" id="{8F0FBBBE-4529-F53E-5A41-C36D8ACE4DCE}"/>
                    </a:ext>
                  </a:extLst>
                </p14:cNvPr>
                <p14:cNvContentPartPr/>
                <p14:nvPr/>
              </p14:nvContentPartPr>
              <p14:xfrm>
                <a:off x="8877299" y="5119348"/>
                <a:ext cx="722160" cy="660600"/>
              </p14:xfrm>
            </p:contentPart>
          </mc:Choice>
          <mc:Fallback>
            <p:pic>
              <p:nvPicPr>
                <p:cNvPr id="18" name="Entrada de lápiz 17">
                  <a:extLst>
                    <a:ext uri="{FF2B5EF4-FFF2-40B4-BE49-F238E27FC236}">
                      <a16:creationId xmlns:a16="http://schemas.microsoft.com/office/drawing/2014/main" id="{8F0FBBBE-4529-F53E-5A41-C36D8ACE4DCE}"/>
                    </a:ext>
                  </a:extLst>
                </p:cNvPr>
                <p:cNvPicPr/>
                <p:nvPr/>
              </p:nvPicPr>
              <p:blipFill>
                <a:blip r:embed="rId13"/>
                <a:stretch>
                  <a:fillRect/>
                </a:stretch>
              </p:blipFill>
              <p:spPr>
                <a:xfrm>
                  <a:off x="8868299" y="5110708"/>
                  <a:ext cx="739800" cy="678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9" name="Entrada de lápiz 18">
                  <a:extLst>
                    <a:ext uri="{FF2B5EF4-FFF2-40B4-BE49-F238E27FC236}">
                      <a16:creationId xmlns:a16="http://schemas.microsoft.com/office/drawing/2014/main" id="{F4ED41D4-4A54-A773-2820-D84B79EA0DC9}"/>
                    </a:ext>
                  </a:extLst>
                </p14:cNvPr>
                <p14:cNvContentPartPr/>
                <p14:nvPr/>
              </p14:nvContentPartPr>
              <p14:xfrm>
                <a:off x="9566339" y="5079388"/>
                <a:ext cx="596520" cy="656640"/>
              </p14:xfrm>
            </p:contentPart>
          </mc:Choice>
          <mc:Fallback>
            <p:pic>
              <p:nvPicPr>
                <p:cNvPr id="19" name="Entrada de lápiz 18">
                  <a:extLst>
                    <a:ext uri="{FF2B5EF4-FFF2-40B4-BE49-F238E27FC236}">
                      <a16:creationId xmlns:a16="http://schemas.microsoft.com/office/drawing/2014/main" id="{F4ED41D4-4A54-A773-2820-D84B79EA0DC9}"/>
                    </a:ext>
                  </a:extLst>
                </p:cNvPr>
                <p:cNvPicPr/>
                <p:nvPr/>
              </p:nvPicPr>
              <p:blipFill>
                <a:blip r:embed="rId15"/>
                <a:stretch>
                  <a:fillRect/>
                </a:stretch>
              </p:blipFill>
              <p:spPr>
                <a:xfrm>
                  <a:off x="9557699" y="5070748"/>
                  <a:ext cx="614160" cy="674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0" name="Entrada de lápiz 19">
                  <a:extLst>
                    <a:ext uri="{FF2B5EF4-FFF2-40B4-BE49-F238E27FC236}">
                      <a16:creationId xmlns:a16="http://schemas.microsoft.com/office/drawing/2014/main" id="{E2C06D24-A718-731F-8EE3-B74AC24433D5}"/>
                    </a:ext>
                  </a:extLst>
                </p14:cNvPr>
                <p14:cNvContentPartPr/>
                <p14:nvPr/>
              </p14:nvContentPartPr>
              <p14:xfrm>
                <a:off x="10361939" y="5085868"/>
                <a:ext cx="390600" cy="553680"/>
              </p14:xfrm>
            </p:contentPart>
          </mc:Choice>
          <mc:Fallback>
            <p:pic>
              <p:nvPicPr>
                <p:cNvPr id="20" name="Entrada de lápiz 19">
                  <a:extLst>
                    <a:ext uri="{FF2B5EF4-FFF2-40B4-BE49-F238E27FC236}">
                      <a16:creationId xmlns:a16="http://schemas.microsoft.com/office/drawing/2014/main" id="{E2C06D24-A718-731F-8EE3-B74AC24433D5}"/>
                    </a:ext>
                  </a:extLst>
                </p:cNvPr>
                <p:cNvPicPr/>
                <p:nvPr/>
              </p:nvPicPr>
              <p:blipFill>
                <a:blip r:embed="rId17"/>
                <a:stretch>
                  <a:fillRect/>
                </a:stretch>
              </p:blipFill>
              <p:spPr>
                <a:xfrm>
                  <a:off x="10353299" y="5077228"/>
                  <a:ext cx="408240" cy="571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1" name="Entrada de lápiz 20">
                  <a:extLst>
                    <a:ext uri="{FF2B5EF4-FFF2-40B4-BE49-F238E27FC236}">
                      <a16:creationId xmlns:a16="http://schemas.microsoft.com/office/drawing/2014/main" id="{806F1C2B-D4C5-3E10-0E36-54F34AD25410}"/>
                    </a:ext>
                  </a:extLst>
                </p14:cNvPr>
                <p14:cNvContentPartPr/>
                <p14:nvPr/>
              </p14:nvContentPartPr>
              <p14:xfrm>
                <a:off x="8653739" y="5185948"/>
                <a:ext cx="404640" cy="306360"/>
              </p14:xfrm>
            </p:contentPart>
          </mc:Choice>
          <mc:Fallback>
            <p:pic>
              <p:nvPicPr>
                <p:cNvPr id="21" name="Entrada de lápiz 20">
                  <a:extLst>
                    <a:ext uri="{FF2B5EF4-FFF2-40B4-BE49-F238E27FC236}">
                      <a16:creationId xmlns:a16="http://schemas.microsoft.com/office/drawing/2014/main" id="{806F1C2B-D4C5-3E10-0E36-54F34AD25410}"/>
                    </a:ext>
                  </a:extLst>
                </p:cNvPr>
                <p:cNvPicPr/>
                <p:nvPr/>
              </p:nvPicPr>
              <p:blipFill>
                <a:blip r:embed="rId19"/>
                <a:stretch>
                  <a:fillRect/>
                </a:stretch>
              </p:blipFill>
              <p:spPr>
                <a:xfrm>
                  <a:off x="8644739" y="5177308"/>
                  <a:ext cx="42228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2" name="Entrada de lápiz 21">
                  <a:extLst>
                    <a:ext uri="{FF2B5EF4-FFF2-40B4-BE49-F238E27FC236}">
                      <a16:creationId xmlns:a16="http://schemas.microsoft.com/office/drawing/2014/main" id="{70E8DA5B-AC15-DF39-F35E-FBA4D6734638}"/>
                    </a:ext>
                  </a:extLst>
                </p14:cNvPr>
                <p14:cNvContentPartPr/>
                <p14:nvPr/>
              </p14:nvContentPartPr>
              <p14:xfrm>
                <a:off x="8869379" y="5602468"/>
                <a:ext cx="381240" cy="236160"/>
              </p14:xfrm>
            </p:contentPart>
          </mc:Choice>
          <mc:Fallback>
            <p:pic>
              <p:nvPicPr>
                <p:cNvPr id="22" name="Entrada de lápiz 21">
                  <a:extLst>
                    <a:ext uri="{FF2B5EF4-FFF2-40B4-BE49-F238E27FC236}">
                      <a16:creationId xmlns:a16="http://schemas.microsoft.com/office/drawing/2014/main" id="{70E8DA5B-AC15-DF39-F35E-FBA4D6734638}"/>
                    </a:ext>
                  </a:extLst>
                </p:cNvPr>
                <p:cNvPicPr/>
                <p:nvPr/>
              </p:nvPicPr>
              <p:blipFill>
                <a:blip r:embed="rId21"/>
                <a:stretch>
                  <a:fillRect/>
                </a:stretch>
              </p:blipFill>
              <p:spPr>
                <a:xfrm>
                  <a:off x="8860379" y="5593468"/>
                  <a:ext cx="398880" cy="253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2">
            <p14:nvContentPartPr>
              <p14:cNvPr id="25" name="Entrada de lápiz 24">
                <a:extLst>
                  <a:ext uri="{FF2B5EF4-FFF2-40B4-BE49-F238E27FC236}">
                    <a16:creationId xmlns:a16="http://schemas.microsoft.com/office/drawing/2014/main" id="{C46C930C-72A9-3401-3D62-C8B7BBBB9357}"/>
                  </a:ext>
                </a:extLst>
              </p14:cNvPr>
              <p14:cNvContentPartPr/>
              <p14:nvPr/>
            </p14:nvContentPartPr>
            <p14:xfrm>
              <a:off x="9324059" y="2757748"/>
              <a:ext cx="696960" cy="777240"/>
            </p14:xfrm>
          </p:contentPart>
        </mc:Choice>
        <mc:Fallback>
          <p:pic>
            <p:nvPicPr>
              <p:cNvPr id="25" name="Entrada de lápiz 24">
                <a:extLst>
                  <a:ext uri="{FF2B5EF4-FFF2-40B4-BE49-F238E27FC236}">
                    <a16:creationId xmlns:a16="http://schemas.microsoft.com/office/drawing/2014/main" id="{C46C930C-72A9-3401-3D62-C8B7BBBB9357}"/>
                  </a:ext>
                </a:extLst>
              </p:cNvPr>
              <p:cNvPicPr/>
              <p:nvPr/>
            </p:nvPicPr>
            <p:blipFill>
              <a:blip r:embed="rId23"/>
              <a:stretch>
                <a:fillRect/>
              </a:stretch>
            </p:blipFill>
            <p:spPr>
              <a:xfrm>
                <a:off x="9315419" y="2748748"/>
                <a:ext cx="714600" cy="794880"/>
              </a:xfrm>
              <a:prstGeom prst="rect">
                <a:avLst/>
              </a:prstGeom>
            </p:spPr>
          </p:pic>
        </mc:Fallback>
      </mc:AlternateContent>
      <p:grpSp>
        <p:nvGrpSpPr>
          <p:cNvPr id="32" name="Grupo 31">
            <a:extLst>
              <a:ext uri="{FF2B5EF4-FFF2-40B4-BE49-F238E27FC236}">
                <a16:creationId xmlns:a16="http://schemas.microsoft.com/office/drawing/2014/main" id="{10B961F6-813D-FB4D-B522-29C918105054}"/>
              </a:ext>
            </a:extLst>
          </p:cNvPr>
          <p:cNvGrpSpPr/>
          <p:nvPr/>
        </p:nvGrpSpPr>
        <p:grpSpPr>
          <a:xfrm>
            <a:off x="6388259" y="5278108"/>
            <a:ext cx="2148840" cy="1143360"/>
            <a:chOff x="6388259" y="5278108"/>
            <a:chExt cx="2148840" cy="1143360"/>
          </a:xfrm>
        </p:grpSpPr>
        <mc:AlternateContent xmlns:mc="http://schemas.openxmlformats.org/markup-compatibility/2006">
          <mc:Choice xmlns:p14="http://schemas.microsoft.com/office/powerpoint/2010/main" Requires="p14">
            <p:contentPart p14:bwMode="auto" r:id="rId24">
              <p14:nvContentPartPr>
                <p14:cNvPr id="14" name="Entrada de lápiz 13">
                  <a:extLst>
                    <a:ext uri="{FF2B5EF4-FFF2-40B4-BE49-F238E27FC236}">
                      <a16:creationId xmlns:a16="http://schemas.microsoft.com/office/drawing/2014/main" id="{696F10A8-CB21-EC77-B55D-E79E08CA8573}"/>
                    </a:ext>
                  </a:extLst>
                </p14:cNvPr>
                <p14:cNvContentPartPr/>
                <p14:nvPr/>
              </p14:nvContentPartPr>
              <p14:xfrm>
                <a:off x="6547019" y="5312308"/>
                <a:ext cx="888480" cy="473040"/>
              </p14:xfrm>
            </p:contentPart>
          </mc:Choice>
          <mc:Fallback>
            <p:pic>
              <p:nvPicPr>
                <p:cNvPr id="14" name="Entrada de lápiz 13">
                  <a:extLst>
                    <a:ext uri="{FF2B5EF4-FFF2-40B4-BE49-F238E27FC236}">
                      <a16:creationId xmlns:a16="http://schemas.microsoft.com/office/drawing/2014/main" id="{696F10A8-CB21-EC77-B55D-E79E08CA8573}"/>
                    </a:ext>
                  </a:extLst>
                </p:cNvPr>
                <p:cNvPicPr/>
                <p:nvPr/>
              </p:nvPicPr>
              <p:blipFill>
                <a:blip r:embed="rId25"/>
                <a:stretch>
                  <a:fillRect/>
                </a:stretch>
              </p:blipFill>
              <p:spPr>
                <a:xfrm>
                  <a:off x="6538019" y="5303668"/>
                  <a:ext cx="90612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Entrada de lápiz 14">
                  <a:extLst>
                    <a:ext uri="{FF2B5EF4-FFF2-40B4-BE49-F238E27FC236}">
                      <a16:creationId xmlns:a16="http://schemas.microsoft.com/office/drawing/2014/main" id="{4550F6C3-7A13-14A4-DA79-05C94B80D220}"/>
                    </a:ext>
                  </a:extLst>
                </p14:cNvPr>
                <p14:cNvContentPartPr/>
                <p14:nvPr/>
              </p14:nvContentPartPr>
              <p14:xfrm>
                <a:off x="7618379" y="5278108"/>
                <a:ext cx="268920" cy="322560"/>
              </p14:xfrm>
            </p:contentPart>
          </mc:Choice>
          <mc:Fallback>
            <p:pic>
              <p:nvPicPr>
                <p:cNvPr id="15" name="Entrada de lápiz 14">
                  <a:extLst>
                    <a:ext uri="{FF2B5EF4-FFF2-40B4-BE49-F238E27FC236}">
                      <a16:creationId xmlns:a16="http://schemas.microsoft.com/office/drawing/2014/main" id="{4550F6C3-7A13-14A4-DA79-05C94B80D220}"/>
                    </a:ext>
                  </a:extLst>
                </p:cNvPr>
                <p:cNvPicPr/>
                <p:nvPr/>
              </p:nvPicPr>
              <p:blipFill>
                <a:blip r:embed="rId27"/>
                <a:stretch>
                  <a:fillRect/>
                </a:stretch>
              </p:blipFill>
              <p:spPr>
                <a:xfrm>
                  <a:off x="7609379" y="5269108"/>
                  <a:ext cx="286560" cy="340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Entrada de lápiz 15">
                  <a:extLst>
                    <a:ext uri="{FF2B5EF4-FFF2-40B4-BE49-F238E27FC236}">
                      <a16:creationId xmlns:a16="http://schemas.microsoft.com/office/drawing/2014/main" id="{CBCEDE10-1456-3AFF-A656-032B109B6203}"/>
                    </a:ext>
                  </a:extLst>
                </p14:cNvPr>
                <p14:cNvContentPartPr/>
                <p14:nvPr/>
              </p14:nvContentPartPr>
              <p14:xfrm>
                <a:off x="8013659" y="5358748"/>
                <a:ext cx="279000" cy="418320"/>
              </p14:xfrm>
            </p:contentPart>
          </mc:Choice>
          <mc:Fallback>
            <p:pic>
              <p:nvPicPr>
                <p:cNvPr id="16" name="Entrada de lápiz 15">
                  <a:extLst>
                    <a:ext uri="{FF2B5EF4-FFF2-40B4-BE49-F238E27FC236}">
                      <a16:creationId xmlns:a16="http://schemas.microsoft.com/office/drawing/2014/main" id="{CBCEDE10-1456-3AFF-A656-032B109B6203}"/>
                    </a:ext>
                  </a:extLst>
                </p:cNvPr>
                <p:cNvPicPr/>
                <p:nvPr/>
              </p:nvPicPr>
              <p:blipFill>
                <a:blip r:embed="rId29"/>
                <a:stretch>
                  <a:fillRect/>
                </a:stretch>
              </p:blipFill>
              <p:spPr>
                <a:xfrm>
                  <a:off x="8005019" y="5349748"/>
                  <a:ext cx="29664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Entrada de lápiz 25">
                  <a:extLst>
                    <a:ext uri="{FF2B5EF4-FFF2-40B4-BE49-F238E27FC236}">
                      <a16:creationId xmlns:a16="http://schemas.microsoft.com/office/drawing/2014/main" id="{655DE808-335E-9269-B447-9B6F31B40F48}"/>
                    </a:ext>
                  </a:extLst>
                </p14:cNvPr>
                <p14:cNvContentPartPr/>
                <p14:nvPr/>
              </p14:nvContentPartPr>
              <p14:xfrm>
                <a:off x="6388259" y="5823148"/>
                <a:ext cx="301680" cy="370800"/>
              </p14:xfrm>
            </p:contentPart>
          </mc:Choice>
          <mc:Fallback>
            <p:pic>
              <p:nvPicPr>
                <p:cNvPr id="26" name="Entrada de lápiz 25">
                  <a:extLst>
                    <a:ext uri="{FF2B5EF4-FFF2-40B4-BE49-F238E27FC236}">
                      <a16:creationId xmlns:a16="http://schemas.microsoft.com/office/drawing/2014/main" id="{655DE808-335E-9269-B447-9B6F31B40F48}"/>
                    </a:ext>
                  </a:extLst>
                </p:cNvPr>
                <p:cNvPicPr/>
                <p:nvPr/>
              </p:nvPicPr>
              <p:blipFill>
                <a:blip r:embed="rId31"/>
                <a:stretch>
                  <a:fillRect/>
                </a:stretch>
              </p:blipFill>
              <p:spPr>
                <a:xfrm>
                  <a:off x="6379619" y="5814508"/>
                  <a:ext cx="319320" cy="388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Entrada de lápiz 26">
                  <a:extLst>
                    <a:ext uri="{FF2B5EF4-FFF2-40B4-BE49-F238E27FC236}">
                      <a16:creationId xmlns:a16="http://schemas.microsoft.com/office/drawing/2014/main" id="{BAF4F191-A74A-C865-786D-99893C552243}"/>
                    </a:ext>
                  </a:extLst>
                </p14:cNvPr>
                <p14:cNvContentPartPr/>
                <p14:nvPr/>
              </p14:nvContentPartPr>
              <p14:xfrm>
                <a:off x="6483299" y="5827468"/>
                <a:ext cx="130680" cy="246600"/>
              </p14:xfrm>
            </p:contentPart>
          </mc:Choice>
          <mc:Fallback>
            <p:pic>
              <p:nvPicPr>
                <p:cNvPr id="27" name="Entrada de lápiz 26">
                  <a:extLst>
                    <a:ext uri="{FF2B5EF4-FFF2-40B4-BE49-F238E27FC236}">
                      <a16:creationId xmlns:a16="http://schemas.microsoft.com/office/drawing/2014/main" id="{BAF4F191-A74A-C865-786D-99893C552243}"/>
                    </a:ext>
                  </a:extLst>
                </p:cNvPr>
                <p:cNvPicPr/>
                <p:nvPr/>
              </p:nvPicPr>
              <p:blipFill>
                <a:blip r:embed="rId33"/>
                <a:stretch>
                  <a:fillRect/>
                </a:stretch>
              </p:blipFill>
              <p:spPr>
                <a:xfrm>
                  <a:off x="6474299" y="5818828"/>
                  <a:ext cx="14832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Entrada de lápiz 27">
                  <a:extLst>
                    <a:ext uri="{FF2B5EF4-FFF2-40B4-BE49-F238E27FC236}">
                      <a16:creationId xmlns:a16="http://schemas.microsoft.com/office/drawing/2014/main" id="{6DA01E23-E0A3-DDAF-8880-D410611AA3D7}"/>
                    </a:ext>
                  </a:extLst>
                </p14:cNvPr>
                <p14:cNvContentPartPr/>
                <p14:nvPr/>
              </p14:nvContentPartPr>
              <p14:xfrm>
                <a:off x="6798299" y="5942308"/>
                <a:ext cx="239760" cy="218520"/>
              </p14:xfrm>
            </p:contentPart>
          </mc:Choice>
          <mc:Fallback>
            <p:pic>
              <p:nvPicPr>
                <p:cNvPr id="28" name="Entrada de lápiz 27">
                  <a:extLst>
                    <a:ext uri="{FF2B5EF4-FFF2-40B4-BE49-F238E27FC236}">
                      <a16:creationId xmlns:a16="http://schemas.microsoft.com/office/drawing/2014/main" id="{6DA01E23-E0A3-DDAF-8880-D410611AA3D7}"/>
                    </a:ext>
                  </a:extLst>
                </p:cNvPr>
                <p:cNvPicPr/>
                <p:nvPr/>
              </p:nvPicPr>
              <p:blipFill>
                <a:blip r:embed="rId35"/>
                <a:stretch>
                  <a:fillRect/>
                </a:stretch>
              </p:blipFill>
              <p:spPr>
                <a:xfrm>
                  <a:off x="6789659" y="5933668"/>
                  <a:ext cx="25740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Entrada de lápiz 28">
                  <a:extLst>
                    <a:ext uri="{FF2B5EF4-FFF2-40B4-BE49-F238E27FC236}">
                      <a16:creationId xmlns:a16="http://schemas.microsoft.com/office/drawing/2014/main" id="{E6D55D1D-CCFF-AF04-F7A9-A74935CDD158}"/>
                    </a:ext>
                  </a:extLst>
                </p14:cNvPr>
                <p14:cNvContentPartPr/>
                <p14:nvPr/>
              </p14:nvContentPartPr>
              <p14:xfrm>
                <a:off x="7272059" y="5841148"/>
                <a:ext cx="318960" cy="285480"/>
              </p14:xfrm>
            </p:contentPart>
          </mc:Choice>
          <mc:Fallback>
            <p:pic>
              <p:nvPicPr>
                <p:cNvPr id="29" name="Entrada de lápiz 28">
                  <a:extLst>
                    <a:ext uri="{FF2B5EF4-FFF2-40B4-BE49-F238E27FC236}">
                      <a16:creationId xmlns:a16="http://schemas.microsoft.com/office/drawing/2014/main" id="{E6D55D1D-CCFF-AF04-F7A9-A74935CDD158}"/>
                    </a:ext>
                  </a:extLst>
                </p:cNvPr>
                <p:cNvPicPr/>
                <p:nvPr/>
              </p:nvPicPr>
              <p:blipFill>
                <a:blip r:embed="rId37"/>
                <a:stretch>
                  <a:fillRect/>
                </a:stretch>
              </p:blipFill>
              <p:spPr>
                <a:xfrm>
                  <a:off x="7263059" y="5832508"/>
                  <a:ext cx="33660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0" name="Entrada de lápiz 29">
                  <a:extLst>
                    <a:ext uri="{FF2B5EF4-FFF2-40B4-BE49-F238E27FC236}">
                      <a16:creationId xmlns:a16="http://schemas.microsoft.com/office/drawing/2014/main" id="{66FB8EFA-7393-22A6-BB64-269F044490A5}"/>
                    </a:ext>
                  </a:extLst>
                </p14:cNvPr>
                <p14:cNvContentPartPr/>
                <p14:nvPr/>
              </p14:nvContentPartPr>
              <p14:xfrm>
                <a:off x="7307699" y="6066508"/>
                <a:ext cx="362880" cy="208800"/>
              </p14:xfrm>
            </p:contentPart>
          </mc:Choice>
          <mc:Fallback>
            <p:pic>
              <p:nvPicPr>
                <p:cNvPr id="30" name="Entrada de lápiz 29">
                  <a:extLst>
                    <a:ext uri="{FF2B5EF4-FFF2-40B4-BE49-F238E27FC236}">
                      <a16:creationId xmlns:a16="http://schemas.microsoft.com/office/drawing/2014/main" id="{66FB8EFA-7393-22A6-BB64-269F044490A5}"/>
                    </a:ext>
                  </a:extLst>
                </p:cNvPr>
                <p:cNvPicPr/>
                <p:nvPr/>
              </p:nvPicPr>
              <p:blipFill>
                <a:blip r:embed="rId39"/>
                <a:stretch>
                  <a:fillRect/>
                </a:stretch>
              </p:blipFill>
              <p:spPr>
                <a:xfrm>
                  <a:off x="7298699" y="6057868"/>
                  <a:ext cx="3805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1" name="Entrada de lápiz 30">
                  <a:extLst>
                    <a:ext uri="{FF2B5EF4-FFF2-40B4-BE49-F238E27FC236}">
                      <a16:creationId xmlns:a16="http://schemas.microsoft.com/office/drawing/2014/main" id="{2A7EC78B-886A-29C6-775F-3A15E88C31C2}"/>
                    </a:ext>
                  </a:extLst>
                </p14:cNvPr>
                <p14:cNvContentPartPr/>
                <p14:nvPr/>
              </p14:nvContentPartPr>
              <p14:xfrm>
                <a:off x="7899179" y="5909548"/>
                <a:ext cx="637920" cy="511920"/>
              </p14:xfrm>
            </p:contentPart>
          </mc:Choice>
          <mc:Fallback>
            <p:pic>
              <p:nvPicPr>
                <p:cNvPr id="31" name="Entrada de lápiz 30">
                  <a:extLst>
                    <a:ext uri="{FF2B5EF4-FFF2-40B4-BE49-F238E27FC236}">
                      <a16:creationId xmlns:a16="http://schemas.microsoft.com/office/drawing/2014/main" id="{2A7EC78B-886A-29C6-775F-3A15E88C31C2}"/>
                    </a:ext>
                  </a:extLst>
                </p:cNvPr>
                <p:cNvPicPr/>
                <p:nvPr/>
              </p:nvPicPr>
              <p:blipFill>
                <a:blip r:embed="rId41"/>
                <a:stretch>
                  <a:fillRect/>
                </a:stretch>
              </p:blipFill>
              <p:spPr>
                <a:xfrm>
                  <a:off x="7890539" y="5900908"/>
                  <a:ext cx="655560" cy="529560"/>
                </a:xfrm>
                <a:prstGeom prst="rect">
                  <a:avLst/>
                </a:prstGeom>
              </p:spPr>
            </p:pic>
          </mc:Fallback>
        </mc:AlternateContent>
      </p:grpSp>
      <p:grpSp>
        <p:nvGrpSpPr>
          <p:cNvPr id="34" name="Grupo 33">
            <a:extLst>
              <a:ext uri="{FF2B5EF4-FFF2-40B4-BE49-F238E27FC236}">
                <a16:creationId xmlns:a16="http://schemas.microsoft.com/office/drawing/2014/main" id="{F0969DB0-85DB-18E4-4DD8-7FF5CDA15F63}"/>
              </a:ext>
            </a:extLst>
          </p:cNvPr>
          <p:cNvGrpSpPr/>
          <p:nvPr/>
        </p:nvGrpSpPr>
        <p:grpSpPr>
          <a:xfrm>
            <a:off x="7259459" y="4657108"/>
            <a:ext cx="784440" cy="444600"/>
            <a:chOff x="7259459" y="4657108"/>
            <a:chExt cx="784440" cy="444600"/>
          </a:xfrm>
        </p:grpSpPr>
        <mc:AlternateContent xmlns:mc="http://schemas.openxmlformats.org/markup-compatibility/2006">
          <mc:Choice xmlns:p14="http://schemas.microsoft.com/office/powerpoint/2010/main" Requires="p14">
            <p:contentPart p14:bwMode="auto" r:id="rId42">
              <p14:nvContentPartPr>
                <p14:cNvPr id="5" name="Entrada de lápiz 4">
                  <a:extLst>
                    <a:ext uri="{FF2B5EF4-FFF2-40B4-BE49-F238E27FC236}">
                      <a16:creationId xmlns:a16="http://schemas.microsoft.com/office/drawing/2014/main" id="{80CD489C-86FA-B21E-4B2F-C1C7FF45B286}"/>
                    </a:ext>
                  </a:extLst>
                </p14:cNvPr>
                <p14:cNvContentPartPr/>
                <p14:nvPr/>
              </p14:nvContentPartPr>
              <p14:xfrm>
                <a:off x="7259459" y="4657108"/>
                <a:ext cx="351000" cy="444600"/>
              </p14:xfrm>
            </p:contentPart>
          </mc:Choice>
          <mc:Fallback>
            <p:pic>
              <p:nvPicPr>
                <p:cNvPr id="5" name="Entrada de lápiz 4">
                  <a:extLst>
                    <a:ext uri="{FF2B5EF4-FFF2-40B4-BE49-F238E27FC236}">
                      <a16:creationId xmlns:a16="http://schemas.microsoft.com/office/drawing/2014/main" id="{80CD489C-86FA-B21E-4B2F-C1C7FF45B286}"/>
                    </a:ext>
                  </a:extLst>
                </p:cNvPr>
                <p:cNvPicPr/>
                <p:nvPr/>
              </p:nvPicPr>
              <p:blipFill>
                <a:blip r:embed="rId43"/>
                <a:stretch>
                  <a:fillRect/>
                </a:stretch>
              </p:blipFill>
              <p:spPr>
                <a:xfrm>
                  <a:off x="7250819" y="4648468"/>
                  <a:ext cx="368640" cy="462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 name="Entrada de lápiz 5">
                  <a:extLst>
                    <a:ext uri="{FF2B5EF4-FFF2-40B4-BE49-F238E27FC236}">
                      <a16:creationId xmlns:a16="http://schemas.microsoft.com/office/drawing/2014/main" id="{D3B6A291-62CE-DAA1-A76F-A70694F84F1D}"/>
                    </a:ext>
                  </a:extLst>
                </p14:cNvPr>
                <p14:cNvContentPartPr/>
                <p14:nvPr/>
              </p14:nvContentPartPr>
              <p14:xfrm>
                <a:off x="7669859" y="4722628"/>
                <a:ext cx="374040" cy="327960"/>
              </p14:xfrm>
            </p:contentPart>
          </mc:Choice>
          <mc:Fallback>
            <p:pic>
              <p:nvPicPr>
                <p:cNvPr id="6" name="Entrada de lápiz 5">
                  <a:extLst>
                    <a:ext uri="{FF2B5EF4-FFF2-40B4-BE49-F238E27FC236}">
                      <a16:creationId xmlns:a16="http://schemas.microsoft.com/office/drawing/2014/main" id="{D3B6A291-62CE-DAA1-A76F-A70694F84F1D}"/>
                    </a:ext>
                  </a:extLst>
                </p:cNvPr>
                <p:cNvPicPr/>
                <p:nvPr/>
              </p:nvPicPr>
              <p:blipFill>
                <a:blip r:embed="rId45"/>
                <a:stretch>
                  <a:fillRect/>
                </a:stretch>
              </p:blipFill>
              <p:spPr>
                <a:xfrm>
                  <a:off x="7661219" y="4713628"/>
                  <a:ext cx="3916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Entrada de lápiz 32">
                  <a:extLst>
                    <a:ext uri="{FF2B5EF4-FFF2-40B4-BE49-F238E27FC236}">
                      <a16:creationId xmlns:a16="http://schemas.microsoft.com/office/drawing/2014/main" id="{D6D89202-29F3-6971-231E-D93713205DF6}"/>
                    </a:ext>
                  </a:extLst>
                </p14:cNvPr>
                <p14:cNvContentPartPr/>
                <p14:nvPr/>
              </p14:nvContentPartPr>
              <p14:xfrm>
                <a:off x="7301579" y="4674748"/>
                <a:ext cx="345960" cy="227880"/>
              </p14:xfrm>
            </p:contentPart>
          </mc:Choice>
          <mc:Fallback>
            <p:pic>
              <p:nvPicPr>
                <p:cNvPr id="33" name="Entrada de lápiz 32">
                  <a:extLst>
                    <a:ext uri="{FF2B5EF4-FFF2-40B4-BE49-F238E27FC236}">
                      <a16:creationId xmlns:a16="http://schemas.microsoft.com/office/drawing/2014/main" id="{D6D89202-29F3-6971-231E-D93713205DF6}"/>
                    </a:ext>
                  </a:extLst>
                </p:cNvPr>
                <p:cNvPicPr/>
                <p:nvPr/>
              </p:nvPicPr>
              <p:blipFill>
                <a:blip r:embed="rId47"/>
                <a:stretch>
                  <a:fillRect/>
                </a:stretch>
              </p:blipFill>
              <p:spPr>
                <a:xfrm>
                  <a:off x="7292939" y="4665748"/>
                  <a:ext cx="363600" cy="245520"/>
                </a:xfrm>
                <a:prstGeom prst="rect">
                  <a:avLst/>
                </a:prstGeom>
              </p:spPr>
            </p:pic>
          </mc:Fallback>
        </mc:AlternateContent>
      </p:grpSp>
      <p:grpSp>
        <p:nvGrpSpPr>
          <p:cNvPr id="43" name="Grupo 42">
            <a:extLst>
              <a:ext uri="{FF2B5EF4-FFF2-40B4-BE49-F238E27FC236}">
                <a16:creationId xmlns:a16="http://schemas.microsoft.com/office/drawing/2014/main" id="{47EB665B-7E58-7488-3923-D71AE7E6B10D}"/>
              </a:ext>
            </a:extLst>
          </p:cNvPr>
          <p:cNvGrpSpPr/>
          <p:nvPr/>
        </p:nvGrpSpPr>
        <p:grpSpPr>
          <a:xfrm>
            <a:off x="3353819" y="5339308"/>
            <a:ext cx="2703240" cy="942480"/>
            <a:chOff x="3353819" y="5339308"/>
            <a:chExt cx="2703240" cy="942480"/>
          </a:xfrm>
        </p:grpSpPr>
        <mc:AlternateContent xmlns:mc="http://schemas.openxmlformats.org/markup-compatibility/2006">
          <mc:Choice xmlns:p14="http://schemas.microsoft.com/office/powerpoint/2010/main" Requires="p14">
            <p:contentPart p14:bwMode="auto" r:id="rId48">
              <p14:nvContentPartPr>
                <p14:cNvPr id="9" name="Entrada de lápiz 8">
                  <a:extLst>
                    <a:ext uri="{FF2B5EF4-FFF2-40B4-BE49-F238E27FC236}">
                      <a16:creationId xmlns:a16="http://schemas.microsoft.com/office/drawing/2014/main" id="{40C48F34-C825-266F-C5F7-CA25ED2B40C6}"/>
                    </a:ext>
                  </a:extLst>
                </p14:cNvPr>
                <p14:cNvContentPartPr/>
                <p14:nvPr/>
              </p14:nvContentPartPr>
              <p14:xfrm>
                <a:off x="5049419" y="5574388"/>
                <a:ext cx="375840" cy="195480"/>
              </p14:xfrm>
            </p:contentPart>
          </mc:Choice>
          <mc:Fallback>
            <p:pic>
              <p:nvPicPr>
                <p:cNvPr id="9" name="Entrada de lápiz 8">
                  <a:extLst>
                    <a:ext uri="{FF2B5EF4-FFF2-40B4-BE49-F238E27FC236}">
                      <a16:creationId xmlns:a16="http://schemas.microsoft.com/office/drawing/2014/main" id="{40C48F34-C825-266F-C5F7-CA25ED2B40C6}"/>
                    </a:ext>
                  </a:extLst>
                </p:cNvPr>
                <p:cNvPicPr/>
                <p:nvPr/>
              </p:nvPicPr>
              <p:blipFill>
                <a:blip r:embed="rId49"/>
                <a:stretch>
                  <a:fillRect/>
                </a:stretch>
              </p:blipFill>
              <p:spPr>
                <a:xfrm>
                  <a:off x="5040779" y="5565748"/>
                  <a:ext cx="39348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 name="Entrada de lápiz 9">
                  <a:extLst>
                    <a:ext uri="{FF2B5EF4-FFF2-40B4-BE49-F238E27FC236}">
                      <a16:creationId xmlns:a16="http://schemas.microsoft.com/office/drawing/2014/main" id="{2FB480D3-2970-9D3D-37EE-AE56C765B925}"/>
                    </a:ext>
                  </a:extLst>
                </p14:cNvPr>
                <p14:cNvContentPartPr/>
                <p14:nvPr/>
              </p14:nvContentPartPr>
              <p14:xfrm>
                <a:off x="5103419" y="5370988"/>
                <a:ext cx="300240" cy="73080"/>
              </p14:xfrm>
            </p:contentPart>
          </mc:Choice>
          <mc:Fallback>
            <p:pic>
              <p:nvPicPr>
                <p:cNvPr id="10" name="Entrada de lápiz 9">
                  <a:extLst>
                    <a:ext uri="{FF2B5EF4-FFF2-40B4-BE49-F238E27FC236}">
                      <a16:creationId xmlns:a16="http://schemas.microsoft.com/office/drawing/2014/main" id="{2FB480D3-2970-9D3D-37EE-AE56C765B925}"/>
                    </a:ext>
                  </a:extLst>
                </p:cNvPr>
                <p:cNvPicPr/>
                <p:nvPr/>
              </p:nvPicPr>
              <p:blipFill>
                <a:blip r:embed="rId51"/>
                <a:stretch>
                  <a:fillRect/>
                </a:stretch>
              </p:blipFill>
              <p:spPr>
                <a:xfrm>
                  <a:off x="5094779" y="5361988"/>
                  <a:ext cx="31788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11" name="Entrada de lápiz 10">
                  <a:extLst>
                    <a:ext uri="{FF2B5EF4-FFF2-40B4-BE49-F238E27FC236}">
                      <a16:creationId xmlns:a16="http://schemas.microsoft.com/office/drawing/2014/main" id="{751FCCC4-D9E7-6E5B-0E74-894181D6B134}"/>
                    </a:ext>
                  </a:extLst>
                </p14:cNvPr>
                <p14:cNvContentPartPr/>
                <p14:nvPr/>
              </p14:nvContentPartPr>
              <p14:xfrm>
                <a:off x="5567819" y="5369908"/>
                <a:ext cx="93240" cy="200160"/>
              </p14:xfrm>
            </p:contentPart>
          </mc:Choice>
          <mc:Fallback>
            <p:pic>
              <p:nvPicPr>
                <p:cNvPr id="11" name="Entrada de lápiz 10">
                  <a:extLst>
                    <a:ext uri="{FF2B5EF4-FFF2-40B4-BE49-F238E27FC236}">
                      <a16:creationId xmlns:a16="http://schemas.microsoft.com/office/drawing/2014/main" id="{751FCCC4-D9E7-6E5B-0E74-894181D6B134}"/>
                    </a:ext>
                  </a:extLst>
                </p:cNvPr>
                <p:cNvPicPr/>
                <p:nvPr/>
              </p:nvPicPr>
              <p:blipFill>
                <a:blip r:embed="rId53"/>
                <a:stretch>
                  <a:fillRect/>
                </a:stretch>
              </p:blipFill>
              <p:spPr>
                <a:xfrm>
                  <a:off x="5559179" y="5360908"/>
                  <a:ext cx="11088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12" name="Entrada de lápiz 11">
                  <a:extLst>
                    <a:ext uri="{FF2B5EF4-FFF2-40B4-BE49-F238E27FC236}">
                      <a16:creationId xmlns:a16="http://schemas.microsoft.com/office/drawing/2014/main" id="{342E4BCD-6EBD-23BE-1AC8-67B83B3B3178}"/>
                    </a:ext>
                  </a:extLst>
                </p14:cNvPr>
                <p14:cNvContentPartPr/>
                <p14:nvPr/>
              </p14:nvContentPartPr>
              <p14:xfrm>
                <a:off x="5561699" y="5339308"/>
                <a:ext cx="495360" cy="372960"/>
              </p14:xfrm>
            </p:contentPart>
          </mc:Choice>
          <mc:Fallback>
            <p:pic>
              <p:nvPicPr>
                <p:cNvPr id="12" name="Entrada de lápiz 11">
                  <a:extLst>
                    <a:ext uri="{FF2B5EF4-FFF2-40B4-BE49-F238E27FC236}">
                      <a16:creationId xmlns:a16="http://schemas.microsoft.com/office/drawing/2014/main" id="{342E4BCD-6EBD-23BE-1AC8-67B83B3B3178}"/>
                    </a:ext>
                  </a:extLst>
                </p:cNvPr>
                <p:cNvPicPr/>
                <p:nvPr/>
              </p:nvPicPr>
              <p:blipFill>
                <a:blip r:embed="rId55"/>
                <a:stretch>
                  <a:fillRect/>
                </a:stretch>
              </p:blipFill>
              <p:spPr>
                <a:xfrm>
                  <a:off x="5553059" y="5330308"/>
                  <a:ext cx="51300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Entrada de lápiz 34">
                  <a:extLst>
                    <a:ext uri="{FF2B5EF4-FFF2-40B4-BE49-F238E27FC236}">
                      <a16:creationId xmlns:a16="http://schemas.microsoft.com/office/drawing/2014/main" id="{F1297EC1-EB03-213F-96F5-3AE00A57DA5B}"/>
                    </a:ext>
                  </a:extLst>
                </p14:cNvPr>
                <p14:cNvContentPartPr/>
                <p14:nvPr/>
              </p14:nvContentPartPr>
              <p14:xfrm>
                <a:off x="3424739" y="5871388"/>
                <a:ext cx="282240" cy="344880"/>
              </p14:xfrm>
            </p:contentPart>
          </mc:Choice>
          <mc:Fallback>
            <p:pic>
              <p:nvPicPr>
                <p:cNvPr id="35" name="Entrada de lápiz 34">
                  <a:extLst>
                    <a:ext uri="{FF2B5EF4-FFF2-40B4-BE49-F238E27FC236}">
                      <a16:creationId xmlns:a16="http://schemas.microsoft.com/office/drawing/2014/main" id="{F1297EC1-EB03-213F-96F5-3AE00A57DA5B}"/>
                    </a:ext>
                  </a:extLst>
                </p:cNvPr>
                <p:cNvPicPr/>
                <p:nvPr/>
              </p:nvPicPr>
              <p:blipFill>
                <a:blip r:embed="rId57"/>
                <a:stretch>
                  <a:fillRect/>
                </a:stretch>
              </p:blipFill>
              <p:spPr>
                <a:xfrm>
                  <a:off x="3415739" y="5862748"/>
                  <a:ext cx="29988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Entrada de lápiz 35">
                  <a:extLst>
                    <a:ext uri="{FF2B5EF4-FFF2-40B4-BE49-F238E27FC236}">
                      <a16:creationId xmlns:a16="http://schemas.microsoft.com/office/drawing/2014/main" id="{095FE06C-EE5D-2C37-E53C-4847EDA99A36}"/>
                    </a:ext>
                  </a:extLst>
                </p14:cNvPr>
                <p14:cNvContentPartPr/>
                <p14:nvPr/>
              </p14:nvContentPartPr>
              <p14:xfrm>
                <a:off x="3353819" y="5838988"/>
                <a:ext cx="187920" cy="402480"/>
              </p14:xfrm>
            </p:contentPart>
          </mc:Choice>
          <mc:Fallback>
            <p:pic>
              <p:nvPicPr>
                <p:cNvPr id="36" name="Entrada de lápiz 35">
                  <a:extLst>
                    <a:ext uri="{FF2B5EF4-FFF2-40B4-BE49-F238E27FC236}">
                      <a16:creationId xmlns:a16="http://schemas.microsoft.com/office/drawing/2014/main" id="{095FE06C-EE5D-2C37-E53C-4847EDA99A36}"/>
                    </a:ext>
                  </a:extLst>
                </p:cNvPr>
                <p:cNvPicPr/>
                <p:nvPr/>
              </p:nvPicPr>
              <p:blipFill>
                <a:blip r:embed="rId59"/>
                <a:stretch>
                  <a:fillRect/>
                </a:stretch>
              </p:blipFill>
              <p:spPr>
                <a:xfrm>
                  <a:off x="3345179" y="5829988"/>
                  <a:ext cx="205560" cy="4201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Entrada de lápiz 36">
                  <a:extLst>
                    <a:ext uri="{FF2B5EF4-FFF2-40B4-BE49-F238E27FC236}">
                      <a16:creationId xmlns:a16="http://schemas.microsoft.com/office/drawing/2014/main" id="{F2367606-D638-7239-AB70-B5EF5C2650AD}"/>
                    </a:ext>
                  </a:extLst>
                </p14:cNvPr>
                <p14:cNvContentPartPr/>
                <p14:nvPr/>
              </p14:nvContentPartPr>
              <p14:xfrm>
                <a:off x="3877259" y="5980108"/>
                <a:ext cx="64440" cy="231120"/>
              </p14:xfrm>
            </p:contentPart>
          </mc:Choice>
          <mc:Fallback>
            <p:pic>
              <p:nvPicPr>
                <p:cNvPr id="37" name="Entrada de lápiz 36">
                  <a:extLst>
                    <a:ext uri="{FF2B5EF4-FFF2-40B4-BE49-F238E27FC236}">
                      <a16:creationId xmlns:a16="http://schemas.microsoft.com/office/drawing/2014/main" id="{F2367606-D638-7239-AB70-B5EF5C2650AD}"/>
                    </a:ext>
                  </a:extLst>
                </p:cNvPr>
                <p:cNvPicPr/>
                <p:nvPr/>
              </p:nvPicPr>
              <p:blipFill>
                <a:blip r:embed="rId61"/>
                <a:stretch>
                  <a:fillRect/>
                </a:stretch>
              </p:blipFill>
              <p:spPr>
                <a:xfrm>
                  <a:off x="3868619" y="5971468"/>
                  <a:ext cx="8208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8" name="Entrada de lápiz 37">
                  <a:extLst>
                    <a:ext uri="{FF2B5EF4-FFF2-40B4-BE49-F238E27FC236}">
                      <a16:creationId xmlns:a16="http://schemas.microsoft.com/office/drawing/2014/main" id="{585B9C39-11D8-FD62-7DD0-61E84B02E699}"/>
                    </a:ext>
                  </a:extLst>
                </p14:cNvPr>
                <p14:cNvContentPartPr/>
                <p14:nvPr/>
              </p14:nvContentPartPr>
              <p14:xfrm>
                <a:off x="4115939" y="5833948"/>
                <a:ext cx="378720" cy="321840"/>
              </p14:xfrm>
            </p:contentPart>
          </mc:Choice>
          <mc:Fallback>
            <p:pic>
              <p:nvPicPr>
                <p:cNvPr id="38" name="Entrada de lápiz 37">
                  <a:extLst>
                    <a:ext uri="{FF2B5EF4-FFF2-40B4-BE49-F238E27FC236}">
                      <a16:creationId xmlns:a16="http://schemas.microsoft.com/office/drawing/2014/main" id="{585B9C39-11D8-FD62-7DD0-61E84B02E699}"/>
                    </a:ext>
                  </a:extLst>
                </p:cNvPr>
                <p:cNvPicPr/>
                <p:nvPr/>
              </p:nvPicPr>
              <p:blipFill>
                <a:blip r:embed="rId63"/>
                <a:stretch>
                  <a:fillRect/>
                </a:stretch>
              </p:blipFill>
              <p:spPr>
                <a:xfrm>
                  <a:off x="4107299" y="5824948"/>
                  <a:ext cx="3963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9" name="Entrada de lápiz 38">
                  <a:extLst>
                    <a:ext uri="{FF2B5EF4-FFF2-40B4-BE49-F238E27FC236}">
                      <a16:creationId xmlns:a16="http://schemas.microsoft.com/office/drawing/2014/main" id="{147D4596-3D3E-35C3-2A76-BEF49AB5062B}"/>
                    </a:ext>
                  </a:extLst>
                </p14:cNvPr>
                <p14:cNvContentPartPr/>
                <p14:nvPr/>
              </p14:nvContentPartPr>
              <p14:xfrm>
                <a:off x="4183619" y="6135988"/>
                <a:ext cx="360" cy="6480"/>
              </p14:xfrm>
            </p:contentPart>
          </mc:Choice>
          <mc:Fallback>
            <p:pic>
              <p:nvPicPr>
                <p:cNvPr id="39" name="Entrada de lápiz 38">
                  <a:extLst>
                    <a:ext uri="{FF2B5EF4-FFF2-40B4-BE49-F238E27FC236}">
                      <a16:creationId xmlns:a16="http://schemas.microsoft.com/office/drawing/2014/main" id="{147D4596-3D3E-35C3-2A76-BEF49AB5062B}"/>
                    </a:ext>
                  </a:extLst>
                </p:cNvPr>
                <p:cNvPicPr/>
                <p:nvPr/>
              </p:nvPicPr>
              <p:blipFill>
                <a:blip r:embed="rId65"/>
                <a:stretch>
                  <a:fillRect/>
                </a:stretch>
              </p:blipFill>
              <p:spPr>
                <a:xfrm>
                  <a:off x="4174979" y="6127348"/>
                  <a:ext cx="1800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0" name="Entrada de lápiz 39">
                  <a:extLst>
                    <a:ext uri="{FF2B5EF4-FFF2-40B4-BE49-F238E27FC236}">
                      <a16:creationId xmlns:a16="http://schemas.microsoft.com/office/drawing/2014/main" id="{068643B5-562D-ABB5-8391-522A46C266ED}"/>
                    </a:ext>
                  </a:extLst>
                </p14:cNvPr>
                <p14:cNvContentPartPr/>
                <p14:nvPr/>
              </p14:nvContentPartPr>
              <p14:xfrm>
                <a:off x="4183619" y="6149668"/>
                <a:ext cx="340560" cy="122400"/>
              </p14:xfrm>
            </p:contentPart>
          </mc:Choice>
          <mc:Fallback>
            <p:pic>
              <p:nvPicPr>
                <p:cNvPr id="40" name="Entrada de lápiz 39">
                  <a:extLst>
                    <a:ext uri="{FF2B5EF4-FFF2-40B4-BE49-F238E27FC236}">
                      <a16:creationId xmlns:a16="http://schemas.microsoft.com/office/drawing/2014/main" id="{068643B5-562D-ABB5-8391-522A46C266ED}"/>
                    </a:ext>
                  </a:extLst>
                </p:cNvPr>
                <p:cNvPicPr/>
                <p:nvPr/>
              </p:nvPicPr>
              <p:blipFill>
                <a:blip r:embed="rId67"/>
                <a:stretch>
                  <a:fillRect/>
                </a:stretch>
              </p:blipFill>
              <p:spPr>
                <a:xfrm>
                  <a:off x="4174979" y="6141028"/>
                  <a:ext cx="358200" cy="140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1" name="Entrada de lápiz 40">
                  <a:extLst>
                    <a:ext uri="{FF2B5EF4-FFF2-40B4-BE49-F238E27FC236}">
                      <a16:creationId xmlns:a16="http://schemas.microsoft.com/office/drawing/2014/main" id="{29658947-8F70-6F79-3265-F975C1DEADFF}"/>
                    </a:ext>
                  </a:extLst>
                </p14:cNvPr>
                <p14:cNvContentPartPr/>
                <p14:nvPr/>
              </p14:nvContentPartPr>
              <p14:xfrm>
                <a:off x="4710299" y="5873548"/>
                <a:ext cx="341640" cy="408240"/>
              </p14:xfrm>
            </p:contentPart>
          </mc:Choice>
          <mc:Fallback>
            <p:pic>
              <p:nvPicPr>
                <p:cNvPr id="41" name="Entrada de lápiz 40">
                  <a:extLst>
                    <a:ext uri="{FF2B5EF4-FFF2-40B4-BE49-F238E27FC236}">
                      <a16:creationId xmlns:a16="http://schemas.microsoft.com/office/drawing/2014/main" id="{29658947-8F70-6F79-3265-F975C1DEADFF}"/>
                    </a:ext>
                  </a:extLst>
                </p:cNvPr>
                <p:cNvPicPr/>
                <p:nvPr/>
              </p:nvPicPr>
              <p:blipFill>
                <a:blip r:embed="rId69"/>
                <a:stretch>
                  <a:fillRect/>
                </a:stretch>
              </p:blipFill>
              <p:spPr>
                <a:xfrm>
                  <a:off x="4701659" y="5864908"/>
                  <a:ext cx="359280" cy="42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2" name="Entrada de lápiz 41">
                  <a:extLst>
                    <a:ext uri="{FF2B5EF4-FFF2-40B4-BE49-F238E27FC236}">
                      <a16:creationId xmlns:a16="http://schemas.microsoft.com/office/drawing/2014/main" id="{94EE8B90-B6B2-07EA-F178-4E0105BE8DDB}"/>
                    </a:ext>
                  </a:extLst>
                </p14:cNvPr>
                <p14:cNvContentPartPr/>
                <p14:nvPr/>
              </p14:nvContentPartPr>
              <p14:xfrm>
                <a:off x="5215379" y="5997748"/>
                <a:ext cx="325800" cy="257040"/>
              </p14:xfrm>
            </p:contentPart>
          </mc:Choice>
          <mc:Fallback>
            <p:pic>
              <p:nvPicPr>
                <p:cNvPr id="42" name="Entrada de lápiz 41">
                  <a:extLst>
                    <a:ext uri="{FF2B5EF4-FFF2-40B4-BE49-F238E27FC236}">
                      <a16:creationId xmlns:a16="http://schemas.microsoft.com/office/drawing/2014/main" id="{94EE8B90-B6B2-07EA-F178-4E0105BE8DDB}"/>
                    </a:ext>
                  </a:extLst>
                </p:cNvPr>
                <p:cNvPicPr/>
                <p:nvPr/>
              </p:nvPicPr>
              <p:blipFill>
                <a:blip r:embed="rId71"/>
                <a:stretch>
                  <a:fillRect/>
                </a:stretch>
              </p:blipFill>
              <p:spPr>
                <a:xfrm>
                  <a:off x="5206379" y="5988748"/>
                  <a:ext cx="343440" cy="274680"/>
                </a:xfrm>
                <a:prstGeom prst="rect">
                  <a:avLst/>
                </a:prstGeom>
              </p:spPr>
            </p:pic>
          </mc:Fallback>
        </mc:AlternateContent>
      </p:grpSp>
      <p:grpSp>
        <p:nvGrpSpPr>
          <p:cNvPr id="193" name="Grupo 192">
            <a:extLst>
              <a:ext uri="{FF2B5EF4-FFF2-40B4-BE49-F238E27FC236}">
                <a16:creationId xmlns:a16="http://schemas.microsoft.com/office/drawing/2014/main" id="{D0A22EA9-AB88-CCD2-4C41-6BE136658263}"/>
              </a:ext>
            </a:extLst>
          </p:cNvPr>
          <p:cNvGrpSpPr/>
          <p:nvPr/>
        </p:nvGrpSpPr>
        <p:grpSpPr>
          <a:xfrm>
            <a:off x="3038819" y="1166548"/>
            <a:ext cx="7816320" cy="688680"/>
            <a:chOff x="3038819" y="1166548"/>
            <a:chExt cx="7816320" cy="688680"/>
          </a:xfrm>
        </p:grpSpPr>
        <mc:AlternateContent xmlns:mc="http://schemas.openxmlformats.org/markup-compatibility/2006">
          <mc:Choice xmlns:p14="http://schemas.microsoft.com/office/powerpoint/2010/main" Requires="p14">
            <p:contentPart p14:bwMode="auto" r:id="rId72">
              <p14:nvContentPartPr>
                <p14:cNvPr id="44" name="Entrada de lápiz 43">
                  <a:extLst>
                    <a:ext uri="{FF2B5EF4-FFF2-40B4-BE49-F238E27FC236}">
                      <a16:creationId xmlns:a16="http://schemas.microsoft.com/office/drawing/2014/main" id="{1ACC4C85-FF27-A93C-B74D-6991D8F8D58C}"/>
                    </a:ext>
                  </a:extLst>
                </p14:cNvPr>
                <p14:cNvContentPartPr/>
                <p14:nvPr/>
              </p14:nvContentPartPr>
              <p14:xfrm>
                <a:off x="3038819" y="1457068"/>
                <a:ext cx="91800" cy="356040"/>
              </p14:xfrm>
            </p:contentPart>
          </mc:Choice>
          <mc:Fallback>
            <p:pic>
              <p:nvPicPr>
                <p:cNvPr id="44" name="Entrada de lápiz 43">
                  <a:extLst>
                    <a:ext uri="{FF2B5EF4-FFF2-40B4-BE49-F238E27FC236}">
                      <a16:creationId xmlns:a16="http://schemas.microsoft.com/office/drawing/2014/main" id="{1ACC4C85-FF27-A93C-B74D-6991D8F8D58C}"/>
                    </a:ext>
                  </a:extLst>
                </p:cNvPr>
                <p:cNvPicPr/>
                <p:nvPr/>
              </p:nvPicPr>
              <p:blipFill>
                <a:blip r:embed="rId73"/>
                <a:stretch>
                  <a:fillRect/>
                </a:stretch>
              </p:blipFill>
              <p:spPr>
                <a:xfrm>
                  <a:off x="3030179" y="1448428"/>
                  <a:ext cx="109440" cy="373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5" name="Entrada de lápiz 44">
                  <a:extLst>
                    <a:ext uri="{FF2B5EF4-FFF2-40B4-BE49-F238E27FC236}">
                      <a16:creationId xmlns:a16="http://schemas.microsoft.com/office/drawing/2014/main" id="{3FF70334-482E-C50F-84C6-97561F3680DB}"/>
                    </a:ext>
                  </a:extLst>
                </p14:cNvPr>
                <p14:cNvContentPartPr/>
                <p14:nvPr/>
              </p14:nvContentPartPr>
              <p14:xfrm>
                <a:off x="3051419" y="1428988"/>
                <a:ext cx="224640" cy="18720"/>
              </p14:xfrm>
            </p:contentPart>
          </mc:Choice>
          <mc:Fallback>
            <p:pic>
              <p:nvPicPr>
                <p:cNvPr id="45" name="Entrada de lápiz 44">
                  <a:extLst>
                    <a:ext uri="{FF2B5EF4-FFF2-40B4-BE49-F238E27FC236}">
                      <a16:creationId xmlns:a16="http://schemas.microsoft.com/office/drawing/2014/main" id="{3FF70334-482E-C50F-84C6-97561F3680DB}"/>
                    </a:ext>
                  </a:extLst>
                </p:cNvPr>
                <p:cNvPicPr/>
                <p:nvPr/>
              </p:nvPicPr>
              <p:blipFill>
                <a:blip r:embed="rId75"/>
                <a:stretch>
                  <a:fillRect/>
                </a:stretch>
              </p:blipFill>
              <p:spPr>
                <a:xfrm>
                  <a:off x="3042779" y="1419988"/>
                  <a:ext cx="24228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6" name="Entrada de lápiz 45">
                  <a:extLst>
                    <a:ext uri="{FF2B5EF4-FFF2-40B4-BE49-F238E27FC236}">
                      <a16:creationId xmlns:a16="http://schemas.microsoft.com/office/drawing/2014/main" id="{53AA0375-8229-F23F-1EC7-525FD3EBB859}"/>
                    </a:ext>
                  </a:extLst>
                </p14:cNvPr>
                <p14:cNvContentPartPr/>
                <p14:nvPr/>
              </p14:nvContentPartPr>
              <p14:xfrm>
                <a:off x="3147179" y="1554628"/>
                <a:ext cx="106920" cy="32760"/>
              </p14:xfrm>
            </p:contentPart>
          </mc:Choice>
          <mc:Fallback>
            <p:pic>
              <p:nvPicPr>
                <p:cNvPr id="46" name="Entrada de lápiz 45">
                  <a:extLst>
                    <a:ext uri="{FF2B5EF4-FFF2-40B4-BE49-F238E27FC236}">
                      <a16:creationId xmlns:a16="http://schemas.microsoft.com/office/drawing/2014/main" id="{53AA0375-8229-F23F-1EC7-525FD3EBB859}"/>
                    </a:ext>
                  </a:extLst>
                </p:cNvPr>
                <p:cNvPicPr/>
                <p:nvPr/>
              </p:nvPicPr>
              <p:blipFill>
                <a:blip r:embed="rId77"/>
                <a:stretch>
                  <a:fillRect/>
                </a:stretch>
              </p:blipFill>
              <p:spPr>
                <a:xfrm>
                  <a:off x="3138539" y="1545628"/>
                  <a:ext cx="12456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7" name="Entrada de lápiz 46">
                  <a:extLst>
                    <a:ext uri="{FF2B5EF4-FFF2-40B4-BE49-F238E27FC236}">
                      <a16:creationId xmlns:a16="http://schemas.microsoft.com/office/drawing/2014/main" id="{30B273C9-2874-9E45-7747-51528DC737AD}"/>
                    </a:ext>
                  </a:extLst>
                </p14:cNvPr>
                <p14:cNvContentPartPr/>
                <p14:nvPr/>
              </p14:nvContentPartPr>
              <p14:xfrm>
                <a:off x="3427979" y="1461028"/>
                <a:ext cx="222480" cy="343800"/>
              </p14:xfrm>
            </p:contentPart>
          </mc:Choice>
          <mc:Fallback>
            <p:pic>
              <p:nvPicPr>
                <p:cNvPr id="47" name="Entrada de lápiz 46">
                  <a:extLst>
                    <a:ext uri="{FF2B5EF4-FFF2-40B4-BE49-F238E27FC236}">
                      <a16:creationId xmlns:a16="http://schemas.microsoft.com/office/drawing/2014/main" id="{30B273C9-2874-9E45-7747-51528DC737AD}"/>
                    </a:ext>
                  </a:extLst>
                </p:cNvPr>
                <p:cNvPicPr/>
                <p:nvPr/>
              </p:nvPicPr>
              <p:blipFill>
                <a:blip r:embed="rId79"/>
                <a:stretch>
                  <a:fillRect/>
                </a:stretch>
              </p:blipFill>
              <p:spPr>
                <a:xfrm>
                  <a:off x="3419339" y="1452388"/>
                  <a:ext cx="240120" cy="3614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Entrada de lápiz 47">
                  <a:extLst>
                    <a:ext uri="{FF2B5EF4-FFF2-40B4-BE49-F238E27FC236}">
                      <a16:creationId xmlns:a16="http://schemas.microsoft.com/office/drawing/2014/main" id="{49CB857F-E488-E9F8-AACC-2F86A7544A5D}"/>
                    </a:ext>
                  </a:extLst>
                </p14:cNvPr>
                <p14:cNvContentPartPr/>
                <p14:nvPr/>
              </p14:nvContentPartPr>
              <p14:xfrm>
                <a:off x="3852059" y="1166548"/>
                <a:ext cx="2428200" cy="182160"/>
              </p14:xfrm>
            </p:contentPart>
          </mc:Choice>
          <mc:Fallback>
            <p:pic>
              <p:nvPicPr>
                <p:cNvPr id="48" name="Entrada de lápiz 47">
                  <a:extLst>
                    <a:ext uri="{FF2B5EF4-FFF2-40B4-BE49-F238E27FC236}">
                      <a16:creationId xmlns:a16="http://schemas.microsoft.com/office/drawing/2014/main" id="{49CB857F-E488-E9F8-AACC-2F86A7544A5D}"/>
                    </a:ext>
                  </a:extLst>
                </p:cNvPr>
                <p:cNvPicPr/>
                <p:nvPr/>
              </p:nvPicPr>
              <p:blipFill>
                <a:blip r:embed="rId81"/>
                <a:stretch>
                  <a:fillRect/>
                </a:stretch>
              </p:blipFill>
              <p:spPr>
                <a:xfrm>
                  <a:off x="3843059" y="1157548"/>
                  <a:ext cx="244584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Entrada de lápiz 48">
                  <a:extLst>
                    <a:ext uri="{FF2B5EF4-FFF2-40B4-BE49-F238E27FC236}">
                      <a16:creationId xmlns:a16="http://schemas.microsoft.com/office/drawing/2014/main" id="{FED98A70-C768-C3CE-442E-EF8638434A0F}"/>
                    </a:ext>
                  </a:extLst>
                </p14:cNvPr>
                <p14:cNvContentPartPr/>
                <p14:nvPr/>
              </p14:nvContentPartPr>
              <p14:xfrm>
                <a:off x="4096139" y="1400548"/>
                <a:ext cx="320040" cy="393480"/>
              </p14:xfrm>
            </p:contentPart>
          </mc:Choice>
          <mc:Fallback>
            <p:pic>
              <p:nvPicPr>
                <p:cNvPr id="49" name="Entrada de lápiz 48">
                  <a:extLst>
                    <a:ext uri="{FF2B5EF4-FFF2-40B4-BE49-F238E27FC236}">
                      <a16:creationId xmlns:a16="http://schemas.microsoft.com/office/drawing/2014/main" id="{FED98A70-C768-C3CE-442E-EF8638434A0F}"/>
                    </a:ext>
                  </a:extLst>
                </p:cNvPr>
                <p:cNvPicPr/>
                <p:nvPr/>
              </p:nvPicPr>
              <p:blipFill>
                <a:blip r:embed="rId83"/>
                <a:stretch>
                  <a:fillRect/>
                </a:stretch>
              </p:blipFill>
              <p:spPr>
                <a:xfrm>
                  <a:off x="4087499" y="1391548"/>
                  <a:ext cx="337680" cy="4111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Entrada de lápiz 49">
                  <a:extLst>
                    <a:ext uri="{FF2B5EF4-FFF2-40B4-BE49-F238E27FC236}">
                      <a16:creationId xmlns:a16="http://schemas.microsoft.com/office/drawing/2014/main" id="{BDCA7981-3C96-014A-185C-0AF64B36D3DA}"/>
                    </a:ext>
                  </a:extLst>
                </p14:cNvPr>
                <p14:cNvContentPartPr/>
                <p14:nvPr/>
              </p14:nvContentPartPr>
              <p14:xfrm>
                <a:off x="4474139" y="1569388"/>
                <a:ext cx="182520" cy="235080"/>
              </p14:xfrm>
            </p:contentPart>
          </mc:Choice>
          <mc:Fallback>
            <p:pic>
              <p:nvPicPr>
                <p:cNvPr id="50" name="Entrada de lápiz 49">
                  <a:extLst>
                    <a:ext uri="{FF2B5EF4-FFF2-40B4-BE49-F238E27FC236}">
                      <a16:creationId xmlns:a16="http://schemas.microsoft.com/office/drawing/2014/main" id="{BDCA7981-3C96-014A-185C-0AF64B36D3DA}"/>
                    </a:ext>
                  </a:extLst>
                </p:cNvPr>
                <p:cNvPicPr/>
                <p:nvPr/>
              </p:nvPicPr>
              <p:blipFill>
                <a:blip r:embed="rId85"/>
                <a:stretch>
                  <a:fillRect/>
                </a:stretch>
              </p:blipFill>
              <p:spPr>
                <a:xfrm>
                  <a:off x="4465139" y="1560748"/>
                  <a:ext cx="200160" cy="2527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Entrada de lápiz 50">
                  <a:extLst>
                    <a:ext uri="{FF2B5EF4-FFF2-40B4-BE49-F238E27FC236}">
                      <a16:creationId xmlns:a16="http://schemas.microsoft.com/office/drawing/2014/main" id="{89CB6942-C45C-68F6-B8A8-7AD5D762336B}"/>
                    </a:ext>
                  </a:extLst>
                </p14:cNvPr>
                <p14:cNvContentPartPr/>
                <p14:nvPr/>
              </p14:nvContentPartPr>
              <p14:xfrm>
                <a:off x="4702739" y="1504948"/>
                <a:ext cx="178920" cy="292320"/>
              </p14:xfrm>
            </p:contentPart>
          </mc:Choice>
          <mc:Fallback>
            <p:pic>
              <p:nvPicPr>
                <p:cNvPr id="51" name="Entrada de lápiz 50">
                  <a:extLst>
                    <a:ext uri="{FF2B5EF4-FFF2-40B4-BE49-F238E27FC236}">
                      <a16:creationId xmlns:a16="http://schemas.microsoft.com/office/drawing/2014/main" id="{89CB6942-C45C-68F6-B8A8-7AD5D762336B}"/>
                    </a:ext>
                  </a:extLst>
                </p:cNvPr>
                <p:cNvPicPr/>
                <p:nvPr/>
              </p:nvPicPr>
              <p:blipFill>
                <a:blip r:embed="rId87"/>
                <a:stretch>
                  <a:fillRect/>
                </a:stretch>
              </p:blipFill>
              <p:spPr>
                <a:xfrm>
                  <a:off x="4694099" y="1495948"/>
                  <a:ext cx="19656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2" name="Entrada de lápiz 51">
                  <a:extLst>
                    <a:ext uri="{FF2B5EF4-FFF2-40B4-BE49-F238E27FC236}">
                      <a16:creationId xmlns:a16="http://schemas.microsoft.com/office/drawing/2014/main" id="{6B6BE4EA-CE48-B5BB-B1F0-248562BFBE81}"/>
                    </a:ext>
                  </a:extLst>
                </p14:cNvPr>
                <p14:cNvContentPartPr/>
                <p14:nvPr/>
              </p14:nvContentPartPr>
              <p14:xfrm>
                <a:off x="5283779" y="1408108"/>
                <a:ext cx="210960" cy="437040"/>
              </p14:xfrm>
            </p:contentPart>
          </mc:Choice>
          <mc:Fallback>
            <p:pic>
              <p:nvPicPr>
                <p:cNvPr id="52" name="Entrada de lápiz 51">
                  <a:extLst>
                    <a:ext uri="{FF2B5EF4-FFF2-40B4-BE49-F238E27FC236}">
                      <a16:creationId xmlns:a16="http://schemas.microsoft.com/office/drawing/2014/main" id="{6B6BE4EA-CE48-B5BB-B1F0-248562BFBE81}"/>
                    </a:ext>
                  </a:extLst>
                </p:cNvPr>
                <p:cNvPicPr/>
                <p:nvPr/>
              </p:nvPicPr>
              <p:blipFill>
                <a:blip r:embed="rId89"/>
                <a:stretch>
                  <a:fillRect/>
                </a:stretch>
              </p:blipFill>
              <p:spPr>
                <a:xfrm>
                  <a:off x="5274779" y="1399108"/>
                  <a:ext cx="228600" cy="454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3" name="Entrada de lápiz 52">
                  <a:extLst>
                    <a:ext uri="{FF2B5EF4-FFF2-40B4-BE49-F238E27FC236}">
                      <a16:creationId xmlns:a16="http://schemas.microsoft.com/office/drawing/2014/main" id="{E2C0D106-997C-F9E1-609A-7AD71A48CCA1}"/>
                    </a:ext>
                  </a:extLst>
                </p14:cNvPr>
                <p14:cNvContentPartPr/>
                <p14:nvPr/>
              </p14:nvContentPartPr>
              <p14:xfrm>
                <a:off x="5374859" y="1359868"/>
                <a:ext cx="489960" cy="327960"/>
              </p14:xfrm>
            </p:contentPart>
          </mc:Choice>
          <mc:Fallback>
            <p:pic>
              <p:nvPicPr>
                <p:cNvPr id="53" name="Entrada de lápiz 52">
                  <a:extLst>
                    <a:ext uri="{FF2B5EF4-FFF2-40B4-BE49-F238E27FC236}">
                      <a16:creationId xmlns:a16="http://schemas.microsoft.com/office/drawing/2014/main" id="{E2C0D106-997C-F9E1-609A-7AD71A48CCA1}"/>
                    </a:ext>
                  </a:extLst>
                </p:cNvPr>
                <p:cNvPicPr/>
                <p:nvPr/>
              </p:nvPicPr>
              <p:blipFill>
                <a:blip r:embed="rId91"/>
                <a:stretch>
                  <a:fillRect/>
                </a:stretch>
              </p:blipFill>
              <p:spPr>
                <a:xfrm>
                  <a:off x="5365859" y="1351228"/>
                  <a:ext cx="50760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4" name="Entrada de lápiz 53">
                  <a:extLst>
                    <a:ext uri="{FF2B5EF4-FFF2-40B4-BE49-F238E27FC236}">
                      <a16:creationId xmlns:a16="http://schemas.microsoft.com/office/drawing/2014/main" id="{B12C4155-0649-BD8A-19DD-84E2F6571514}"/>
                    </a:ext>
                  </a:extLst>
                </p14:cNvPr>
                <p14:cNvContentPartPr/>
                <p14:nvPr/>
              </p14:nvContentPartPr>
              <p14:xfrm>
                <a:off x="6163979" y="1413868"/>
                <a:ext cx="244800" cy="441360"/>
              </p14:xfrm>
            </p:contentPart>
          </mc:Choice>
          <mc:Fallback>
            <p:pic>
              <p:nvPicPr>
                <p:cNvPr id="54" name="Entrada de lápiz 53">
                  <a:extLst>
                    <a:ext uri="{FF2B5EF4-FFF2-40B4-BE49-F238E27FC236}">
                      <a16:creationId xmlns:a16="http://schemas.microsoft.com/office/drawing/2014/main" id="{B12C4155-0649-BD8A-19DD-84E2F6571514}"/>
                    </a:ext>
                  </a:extLst>
                </p:cNvPr>
                <p:cNvPicPr/>
                <p:nvPr/>
              </p:nvPicPr>
              <p:blipFill>
                <a:blip r:embed="rId93"/>
                <a:stretch>
                  <a:fillRect/>
                </a:stretch>
              </p:blipFill>
              <p:spPr>
                <a:xfrm>
                  <a:off x="6154979" y="1405228"/>
                  <a:ext cx="262440" cy="459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5" name="Entrada de lápiz 54">
                  <a:extLst>
                    <a:ext uri="{FF2B5EF4-FFF2-40B4-BE49-F238E27FC236}">
                      <a16:creationId xmlns:a16="http://schemas.microsoft.com/office/drawing/2014/main" id="{FC8BA51D-06FF-071F-646D-3F77E907B3CA}"/>
                    </a:ext>
                  </a:extLst>
                </p14:cNvPr>
                <p14:cNvContentPartPr/>
                <p14:nvPr/>
              </p14:nvContentPartPr>
              <p14:xfrm>
                <a:off x="6691739" y="1381468"/>
                <a:ext cx="208800" cy="340200"/>
              </p14:xfrm>
            </p:contentPart>
          </mc:Choice>
          <mc:Fallback>
            <p:pic>
              <p:nvPicPr>
                <p:cNvPr id="55" name="Entrada de lápiz 54">
                  <a:extLst>
                    <a:ext uri="{FF2B5EF4-FFF2-40B4-BE49-F238E27FC236}">
                      <a16:creationId xmlns:a16="http://schemas.microsoft.com/office/drawing/2014/main" id="{FC8BA51D-06FF-071F-646D-3F77E907B3CA}"/>
                    </a:ext>
                  </a:extLst>
                </p:cNvPr>
                <p:cNvPicPr/>
                <p:nvPr/>
              </p:nvPicPr>
              <p:blipFill>
                <a:blip r:embed="rId95"/>
                <a:stretch>
                  <a:fillRect/>
                </a:stretch>
              </p:blipFill>
              <p:spPr>
                <a:xfrm>
                  <a:off x="6682739" y="1372468"/>
                  <a:ext cx="22644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7" name="Entrada de lápiz 56">
                  <a:extLst>
                    <a:ext uri="{FF2B5EF4-FFF2-40B4-BE49-F238E27FC236}">
                      <a16:creationId xmlns:a16="http://schemas.microsoft.com/office/drawing/2014/main" id="{AB06524F-E1F5-1743-8A1E-86B017DE154E}"/>
                    </a:ext>
                  </a:extLst>
                </p14:cNvPr>
                <p14:cNvContentPartPr/>
                <p14:nvPr/>
              </p14:nvContentPartPr>
              <p14:xfrm>
                <a:off x="7027619" y="1286068"/>
                <a:ext cx="579600" cy="421920"/>
              </p14:xfrm>
            </p:contentPart>
          </mc:Choice>
          <mc:Fallback>
            <p:pic>
              <p:nvPicPr>
                <p:cNvPr id="57" name="Entrada de lápiz 56">
                  <a:extLst>
                    <a:ext uri="{FF2B5EF4-FFF2-40B4-BE49-F238E27FC236}">
                      <a16:creationId xmlns:a16="http://schemas.microsoft.com/office/drawing/2014/main" id="{AB06524F-E1F5-1743-8A1E-86B017DE154E}"/>
                    </a:ext>
                  </a:extLst>
                </p:cNvPr>
                <p:cNvPicPr/>
                <p:nvPr/>
              </p:nvPicPr>
              <p:blipFill>
                <a:blip r:embed="rId97"/>
                <a:stretch>
                  <a:fillRect/>
                </a:stretch>
              </p:blipFill>
              <p:spPr>
                <a:xfrm>
                  <a:off x="7018619" y="1277428"/>
                  <a:ext cx="597240" cy="4395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Entrada de lápiz 57">
                  <a:extLst>
                    <a:ext uri="{FF2B5EF4-FFF2-40B4-BE49-F238E27FC236}">
                      <a16:creationId xmlns:a16="http://schemas.microsoft.com/office/drawing/2014/main" id="{63D501D9-D44B-3789-73FF-21C1A2959042}"/>
                    </a:ext>
                  </a:extLst>
                </p14:cNvPr>
                <p14:cNvContentPartPr/>
                <p14:nvPr/>
              </p14:nvContentPartPr>
              <p14:xfrm>
                <a:off x="7775699" y="1237828"/>
                <a:ext cx="376920" cy="452160"/>
              </p14:xfrm>
            </p:contentPart>
          </mc:Choice>
          <mc:Fallback>
            <p:pic>
              <p:nvPicPr>
                <p:cNvPr id="58" name="Entrada de lápiz 57">
                  <a:extLst>
                    <a:ext uri="{FF2B5EF4-FFF2-40B4-BE49-F238E27FC236}">
                      <a16:creationId xmlns:a16="http://schemas.microsoft.com/office/drawing/2014/main" id="{63D501D9-D44B-3789-73FF-21C1A2959042}"/>
                    </a:ext>
                  </a:extLst>
                </p:cNvPr>
                <p:cNvPicPr/>
                <p:nvPr/>
              </p:nvPicPr>
              <p:blipFill>
                <a:blip r:embed="rId99"/>
                <a:stretch>
                  <a:fillRect/>
                </a:stretch>
              </p:blipFill>
              <p:spPr>
                <a:xfrm>
                  <a:off x="7766699" y="1229188"/>
                  <a:ext cx="394560" cy="469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Entrada de lápiz 58">
                  <a:extLst>
                    <a:ext uri="{FF2B5EF4-FFF2-40B4-BE49-F238E27FC236}">
                      <a16:creationId xmlns:a16="http://schemas.microsoft.com/office/drawing/2014/main" id="{402762A5-EDC0-9E42-8905-1E6A7B5BA5DB}"/>
                    </a:ext>
                  </a:extLst>
                </p14:cNvPr>
                <p14:cNvContentPartPr/>
                <p14:nvPr/>
              </p14:nvContentPartPr>
              <p14:xfrm>
                <a:off x="8197979" y="1405948"/>
                <a:ext cx="577440" cy="398520"/>
              </p14:xfrm>
            </p:contentPart>
          </mc:Choice>
          <mc:Fallback>
            <p:pic>
              <p:nvPicPr>
                <p:cNvPr id="59" name="Entrada de lápiz 58">
                  <a:extLst>
                    <a:ext uri="{FF2B5EF4-FFF2-40B4-BE49-F238E27FC236}">
                      <a16:creationId xmlns:a16="http://schemas.microsoft.com/office/drawing/2014/main" id="{402762A5-EDC0-9E42-8905-1E6A7B5BA5DB}"/>
                    </a:ext>
                  </a:extLst>
                </p:cNvPr>
                <p:cNvPicPr/>
                <p:nvPr/>
              </p:nvPicPr>
              <p:blipFill>
                <a:blip r:embed="rId101"/>
                <a:stretch>
                  <a:fillRect/>
                </a:stretch>
              </p:blipFill>
              <p:spPr>
                <a:xfrm>
                  <a:off x="8189339" y="1396948"/>
                  <a:ext cx="595080" cy="4161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Entrada de lápiz 59">
                  <a:extLst>
                    <a:ext uri="{FF2B5EF4-FFF2-40B4-BE49-F238E27FC236}">
                      <a16:creationId xmlns:a16="http://schemas.microsoft.com/office/drawing/2014/main" id="{BC8160AA-654E-2D77-E69B-A1262CB741D9}"/>
                    </a:ext>
                  </a:extLst>
                </p14:cNvPr>
                <p14:cNvContentPartPr/>
                <p14:nvPr/>
              </p14:nvContentPartPr>
              <p14:xfrm>
                <a:off x="8934899" y="1324948"/>
                <a:ext cx="330480" cy="521280"/>
              </p14:xfrm>
            </p:contentPart>
          </mc:Choice>
          <mc:Fallback>
            <p:pic>
              <p:nvPicPr>
                <p:cNvPr id="60" name="Entrada de lápiz 59">
                  <a:extLst>
                    <a:ext uri="{FF2B5EF4-FFF2-40B4-BE49-F238E27FC236}">
                      <a16:creationId xmlns:a16="http://schemas.microsoft.com/office/drawing/2014/main" id="{BC8160AA-654E-2D77-E69B-A1262CB741D9}"/>
                    </a:ext>
                  </a:extLst>
                </p:cNvPr>
                <p:cNvPicPr/>
                <p:nvPr/>
              </p:nvPicPr>
              <p:blipFill>
                <a:blip r:embed="rId103"/>
                <a:stretch>
                  <a:fillRect/>
                </a:stretch>
              </p:blipFill>
              <p:spPr>
                <a:xfrm>
                  <a:off x="8926259" y="1315948"/>
                  <a:ext cx="348120" cy="5389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1" name="Entrada de lápiz 60">
                  <a:extLst>
                    <a:ext uri="{FF2B5EF4-FFF2-40B4-BE49-F238E27FC236}">
                      <a16:creationId xmlns:a16="http://schemas.microsoft.com/office/drawing/2014/main" id="{EB9A0895-F2A7-D07C-F85A-90117ABE44C7}"/>
                    </a:ext>
                  </a:extLst>
                </p14:cNvPr>
                <p14:cNvContentPartPr/>
                <p14:nvPr/>
              </p14:nvContentPartPr>
              <p14:xfrm>
                <a:off x="9383099" y="1389028"/>
                <a:ext cx="437760" cy="321120"/>
              </p14:xfrm>
            </p:contentPart>
          </mc:Choice>
          <mc:Fallback>
            <p:pic>
              <p:nvPicPr>
                <p:cNvPr id="61" name="Entrada de lápiz 60">
                  <a:extLst>
                    <a:ext uri="{FF2B5EF4-FFF2-40B4-BE49-F238E27FC236}">
                      <a16:creationId xmlns:a16="http://schemas.microsoft.com/office/drawing/2014/main" id="{EB9A0895-F2A7-D07C-F85A-90117ABE44C7}"/>
                    </a:ext>
                  </a:extLst>
                </p:cNvPr>
                <p:cNvPicPr/>
                <p:nvPr/>
              </p:nvPicPr>
              <p:blipFill>
                <a:blip r:embed="rId105"/>
                <a:stretch>
                  <a:fillRect/>
                </a:stretch>
              </p:blipFill>
              <p:spPr>
                <a:xfrm>
                  <a:off x="9374459" y="1380028"/>
                  <a:ext cx="45540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3" name="Entrada de lápiz 62">
                  <a:extLst>
                    <a:ext uri="{FF2B5EF4-FFF2-40B4-BE49-F238E27FC236}">
                      <a16:creationId xmlns:a16="http://schemas.microsoft.com/office/drawing/2014/main" id="{73A7C8E2-97B5-882B-0AC8-32215A07E86A}"/>
                    </a:ext>
                  </a:extLst>
                </p14:cNvPr>
                <p14:cNvContentPartPr/>
                <p14:nvPr/>
              </p14:nvContentPartPr>
              <p14:xfrm>
                <a:off x="9875579" y="1304068"/>
                <a:ext cx="705600" cy="497880"/>
              </p14:xfrm>
            </p:contentPart>
          </mc:Choice>
          <mc:Fallback>
            <p:pic>
              <p:nvPicPr>
                <p:cNvPr id="63" name="Entrada de lápiz 62">
                  <a:extLst>
                    <a:ext uri="{FF2B5EF4-FFF2-40B4-BE49-F238E27FC236}">
                      <a16:creationId xmlns:a16="http://schemas.microsoft.com/office/drawing/2014/main" id="{73A7C8E2-97B5-882B-0AC8-32215A07E86A}"/>
                    </a:ext>
                  </a:extLst>
                </p:cNvPr>
                <p:cNvPicPr/>
                <p:nvPr/>
              </p:nvPicPr>
              <p:blipFill>
                <a:blip r:embed="rId107"/>
                <a:stretch>
                  <a:fillRect/>
                </a:stretch>
              </p:blipFill>
              <p:spPr>
                <a:xfrm>
                  <a:off x="9866579" y="1295428"/>
                  <a:ext cx="723240" cy="515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92" name="Entrada de lápiz 191">
                  <a:extLst>
                    <a:ext uri="{FF2B5EF4-FFF2-40B4-BE49-F238E27FC236}">
                      <a16:creationId xmlns:a16="http://schemas.microsoft.com/office/drawing/2014/main" id="{FCBA50AF-A816-4A77-D748-4096534A5076}"/>
                    </a:ext>
                  </a:extLst>
                </p14:cNvPr>
                <p14:cNvContentPartPr/>
                <p14:nvPr/>
              </p14:nvContentPartPr>
              <p14:xfrm>
                <a:off x="10583339" y="1365268"/>
                <a:ext cx="271800" cy="343800"/>
              </p14:xfrm>
            </p:contentPart>
          </mc:Choice>
          <mc:Fallback>
            <p:pic>
              <p:nvPicPr>
                <p:cNvPr id="192" name="Entrada de lápiz 191">
                  <a:extLst>
                    <a:ext uri="{FF2B5EF4-FFF2-40B4-BE49-F238E27FC236}">
                      <a16:creationId xmlns:a16="http://schemas.microsoft.com/office/drawing/2014/main" id="{FCBA50AF-A816-4A77-D748-4096534A5076}"/>
                    </a:ext>
                  </a:extLst>
                </p:cNvPr>
                <p:cNvPicPr/>
                <p:nvPr/>
              </p:nvPicPr>
              <p:blipFill>
                <a:blip r:embed="rId109"/>
                <a:stretch>
                  <a:fillRect/>
                </a:stretch>
              </p:blipFill>
              <p:spPr>
                <a:xfrm>
                  <a:off x="10574699" y="1356628"/>
                  <a:ext cx="289440" cy="361440"/>
                </a:xfrm>
                <a:prstGeom prst="rect">
                  <a:avLst/>
                </a:prstGeom>
              </p:spPr>
            </p:pic>
          </mc:Fallback>
        </mc:AlternateContent>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1" y="1"/>
            <a:ext cx="8026399"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21" name="CuadroTexto 20">
            <a:extLst>
              <a:ext uri="{FF2B5EF4-FFF2-40B4-BE49-F238E27FC236}">
                <a16:creationId xmlns:a16="http://schemas.microsoft.com/office/drawing/2014/main" id="{E8478963-D2FF-4BDF-8CDA-BE081FBAD4A6}"/>
              </a:ext>
            </a:extLst>
          </p:cNvPr>
          <p:cNvSpPr txBox="1"/>
          <p:nvPr/>
        </p:nvSpPr>
        <p:spPr>
          <a:xfrm>
            <a:off x="304801" y="1701801"/>
            <a:ext cx="7607300" cy="2678234"/>
          </a:xfrm>
          <a:prstGeom prst="rect">
            <a:avLst/>
          </a:prstGeom>
          <a:noFill/>
        </p:spPr>
        <p:txBody>
          <a:bodyPr wrap="square">
            <a:spAutoFit/>
          </a:bodyPr>
          <a:lstStyle/>
          <a:p>
            <a:pPr>
              <a:defRPr/>
            </a:pPr>
            <a:r>
              <a:rPr lang="es-ES" altLang="es-CO" sz="1867" dirty="0"/>
              <a:t>Gráficamente se define una región que deje satisfechas a todas y cada una de las restricciones y se sigue un criterio de decisión.</a:t>
            </a:r>
          </a:p>
          <a:p>
            <a:pPr>
              <a:defRPr/>
            </a:pPr>
            <a:endParaRPr lang="es-ES" altLang="es-CO" sz="1867" dirty="0"/>
          </a:p>
          <a:p>
            <a:pPr>
              <a:defRPr/>
            </a:pPr>
            <a:r>
              <a:rPr lang="es-ES" altLang="es-CO" sz="1867" dirty="0"/>
              <a:t>De forma práctica sólo problemas de dos variables de decisión serán representables y solucionables siguiendo este método.</a:t>
            </a:r>
          </a:p>
          <a:p>
            <a:pPr algn="just">
              <a:defRPr/>
            </a:pPr>
            <a:r>
              <a:rPr lang="es-ES" altLang="es-CO" sz="1867" dirty="0"/>
              <a:t> A la región que satisface a todas y cada una de las restricciones de un modelo de programación Lineal se le llama </a:t>
            </a:r>
            <a:r>
              <a:rPr lang="es-ES" altLang="es-CO" sz="1867" dirty="0">
                <a:highlight>
                  <a:srgbClr val="FFFF00"/>
                </a:highlight>
              </a:rPr>
              <a:t>REGION FACTIBLE</a:t>
            </a:r>
            <a:r>
              <a:rPr lang="es-ES" altLang="es-CO" sz="1867" dirty="0"/>
              <a:t> y consiste de todas las combinaciones de los valores para las variables de decisión, que son válidas como una solución del modelo.</a:t>
            </a:r>
          </a:p>
        </p:txBody>
      </p:sp>
      <p:pic>
        <p:nvPicPr>
          <p:cNvPr id="8" name="Picture 8">
            <a:extLst>
              <a:ext uri="{FF2B5EF4-FFF2-40B4-BE49-F238E27FC236}">
                <a16:creationId xmlns:a16="http://schemas.microsoft.com/office/drawing/2014/main" id="{69E4D93A-AB01-2449-8117-C48EEDA11F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436" r="40137"/>
          <a:stretch/>
        </p:blipFill>
        <p:spPr>
          <a:xfrm>
            <a:off x="8042827" y="685802"/>
            <a:ext cx="4167424" cy="507999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61677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dirty="0"/>
              <a:t>PROBLEMAS DE MAXIMIZACIÓN- SOLUCIÓN NO ACOTADA</a:t>
            </a:r>
            <a:endParaRPr dirty="0"/>
          </a:p>
        </p:txBody>
      </p:sp>
      <p:sp>
        <p:nvSpPr>
          <p:cNvPr id="213" name="Google Shape;21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30</a:t>
            </a:fld>
            <a:endParaRPr/>
          </a:p>
        </p:txBody>
      </p:sp>
      <p:sp>
        <p:nvSpPr>
          <p:cNvPr id="215" name="Google Shape;215;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s-CO" dirty="0"/>
              <a:t>Definición de variables</a:t>
            </a:r>
            <a:endParaRPr dirty="0"/>
          </a:p>
          <a:p>
            <a:pPr marL="228600" lvl="0" indent="-228600" algn="l" rtl="0">
              <a:lnSpc>
                <a:spcPct val="90000"/>
              </a:lnSpc>
              <a:spcBef>
                <a:spcPts val="1000"/>
              </a:spcBef>
              <a:spcAft>
                <a:spcPts val="0"/>
              </a:spcAft>
              <a:buClr>
                <a:schemeClr val="dk1"/>
              </a:buClr>
              <a:buSzPts val="2800"/>
              <a:buChar char="•"/>
            </a:pPr>
            <a:r>
              <a:rPr lang="es-CO" dirty="0"/>
              <a:t>X1 =Cantidad de bolsos a fabricar por mes.</a:t>
            </a:r>
            <a:endParaRPr dirty="0"/>
          </a:p>
          <a:p>
            <a:pPr marL="228600" lvl="0" indent="-228600" algn="l" rtl="0">
              <a:lnSpc>
                <a:spcPct val="90000"/>
              </a:lnSpc>
              <a:spcBef>
                <a:spcPts val="1000"/>
              </a:spcBef>
              <a:spcAft>
                <a:spcPts val="0"/>
              </a:spcAft>
              <a:buClr>
                <a:schemeClr val="dk1"/>
              </a:buClr>
              <a:buSzPts val="2800"/>
              <a:buChar char="•"/>
            </a:pPr>
            <a:r>
              <a:rPr lang="es-CO" dirty="0"/>
              <a:t>X2 =Cantidad de chaquetas a fabricar por mes.</a:t>
            </a:r>
            <a:endParaRPr dirty="0"/>
          </a:p>
          <a:p>
            <a:pPr marL="0" lvl="0" indent="0" algn="l" rtl="0">
              <a:lnSpc>
                <a:spcPct val="90000"/>
              </a:lnSpc>
              <a:spcBef>
                <a:spcPts val="1000"/>
              </a:spcBef>
              <a:spcAft>
                <a:spcPts val="0"/>
              </a:spcAft>
              <a:buClr>
                <a:schemeClr val="dk1"/>
              </a:buClr>
              <a:buSzPts val="2800"/>
              <a:buNone/>
            </a:pPr>
            <a:r>
              <a:rPr lang="es-CO" dirty="0"/>
              <a:t>Máx. Z = 2000 X1 + 3000X2</a:t>
            </a:r>
            <a:endParaRPr dirty="0"/>
          </a:p>
          <a:p>
            <a:pPr marL="0" lvl="0" indent="0" algn="l" rtl="0">
              <a:lnSpc>
                <a:spcPct val="90000"/>
              </a:lnSpc>
              <a:spcBef>
                <a:spcPts val="1000"/>
              </a:spcBef>
              <a:spcAft>
                <a:spcPts val="0"/>
              </a:spcAft>
              <a:buClr>
                <a:schemeClr val="dk1"/>
              </a:buClr>
              <a:buSzPts val="2800"/>
              <a:buNone/>
            </a:pPr>
            <a:r>
              <a:rPr lang="es-CO" dirty="0"/>
              <a:t>Sujeto a</a:t>
            </a:r>
            <a:endParaRPr dirty="0"/>
          </a:p>
          <a:p>
            <a:pPr marL="228600" lvl="0" indent="-228600" algn="l" rtl="0">
              <a:lnSpc>
                <a:spcPct val="90000"/>
              </a:lnSpc>
              <a:spcBef>
                <a:spcPts val="1000"/>
              </a:spcBef>
              <a:spcAft>
                <a:spcPts val="0"/>
              </a:spcAft>
              <a:buClr>
                <a:schemeClr val="dk1"/>
              </a:buClr>
              <a:buSzPts val="2800"/>
              <a:buChar char="•"/>
            </a:pPr>
            <a:r>
              <a:rPr lang="es-CO" dirty="0"/>
              <a:t>5X1 + 9 X2 ≥ 450</a:t>
            </a:r>
            <a:endParaRPr dirty="0"/>
          </a:p>
          <a:p>
            <a:pPr marL="228600" lvl="0" indent="-228600" algn="l" rtl="0">
              <a:lnSpc>
                <a:spcPct val="90000"/>
              </a:lnSpc>
              <a:spcBef>
                <a:spcPts val="1000"/>
              </a:spcBef>
              <a:spcAft>
                <a:spcPts val="0"/>
              </a:spcAft>
              <a:buClr>
                <a:schemeClr val="dk1"/>
              </a:buClr>
              <a:buSzPts val="2800"/>
              <a:buChar char="•"/>
            </a:pPr>
            <a:r>
              <a:rPr lang="es-CO" dirty="0"/>
              <a:t>X1 &lt;= 30</a:t>
            </a:r>
            <a:endParaRPr dirty="0"/>
          </a:p>
          <a:p>
            <a:pPr marL="228600" lvl="0" indent="-228600" algn="l" rtl="0">
              <a:lnSpc>
                <a:spcPct val="90000"/>
              </a:lnSpc>
              <a:spcBef>
                <a:spcPts val="1000"/>
              </a:spcBef>
              <a:spcAft>
                <a:spcPts val="0"/>
              </a:spcAft>
              <a:buClr>
                <a:schemeClr val="dk1"/>
              </a:buClr>
              <a:buSzPts val="2800"/>
              <a:buChar char="•"/>
            </a:pPr>
            <a:r>
              <a:rPr lang="es-CO" dirty="0"/>
              <a:t>X2 ≥ 20</a:t>
            </a:r>
            <a:endParaRPr dirty="0"/>
          </a:p>
          <a:p>
            <a:pPr marL="228600" lvl="0" indent="-228600" algn="l" rtl="0">
              <a:lnSpc>
                <a:spcPct val="90000"/>
              </a:lnSpc>
              <a:spcBef>
                <a:spcPts val="1000"/>
              </a:spcBef>
              <a:spcAft>
                <a:spcPts val="0"/>
              </a:spcAft>
              <a:buClr>
                <a:schemeClr val="dk1"/>
              </a:buClr>
              <a:buSzPts val="2800"/>
              <a:buChar char="•"/>
            </a:pPr>
            <a:r>
              <a:rPr lang="es-CO" dirty="0"/>
              <a:t>X1, X2 ≥ 0</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SOLUCIÓN NO ACOTADA</a:t>
            </a:r>
            <a:endParaRPr/>
          </a:p>
        </p:txBody>
      </p:sp>
      <p:sp>
        <p:nvSpPr>
          <p:cNvPr id="221" name="Google Shape;22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31</a:t>
            </a:fld>
            <a:endParaRPr/>
          </a:p>
        </p:txBody>
      </p:sp>
      <p:sp>
        <p:nvSpPr>
          <p:cNvPr id="223" name="Google Shape;223;p16"/>
          <p:cNvSpPr txBox="1">
            <a:spLocks noGrp="1"/>
          </p:cNvSpPr>
          <p:nvPr>
            <p:ph type="body" idx="1"/>
          </p:nvPr>
        </p:nvSpPr>
        <p:spPr>
          <a:xfrm>
            <a:off x="8053754" y="3469925"/>
            <a:ext cx="1928446" cy="111067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s-CO"/>
              <a:t>X1 ≤ 30</a:t>
            </a:r>
            <a:endParaRPr/>
          </a:p>
          <a:p>
            <a:pPr marL="0" lvl="0" indent="0" algn="l" rtl="0">
              <a:lnSpc>
                <a:spcPct val="90000"/>
              </a:lnSpc>
              <a:spcBef>
                <a:spcPts val="1000"/>
              </a:spcBef>
              <a:spcAft>
                <a:spcPts val="0"/>
              </a:spcAft>
              <a:buClr>
                <a:schemeClr val="dk1"/>
              </a:buClr>
              <a:buSzPts val="2800"/>
              <a:buNone/>
            </a:pPr>
            <a:r>
              <a:rPr lang="es-CO"/>
              <a:t>X2 ≥ 20</a:t>
            </a:r>
            <a:endParaRPr/>
          </a:p>
          <a:p>
            <a:pPr marL="0" lvl="0" indent="0" algn="l" rtl="0">
              <a:lnSpc>
                <a:spcPct val="90000"/>
              </a:lnSpc>
              <a:spcBef>
                <a:spcPts val="1000"/>
              </a:spcBef>
              <a:spcAft>
                <a:spcPts val="0"/>
              </a:spcAft>
              <a:buClr>
                <a:schemeClr val="dk1"/>
              </a:buClr>
              <a:buSzPts val="2800"/>
              <a:buNone/>
            </a:pPr>
            <a:endParaRPr/>
          </a:p>
        </p:txBody>
      </p:sp>
      <p:pic>
        <p:nvPicPr>
          <p:cNvPr id="224" name="Google Shape;224;p16"/>
          <p:cNvPicPr preferRelativeResize="0"/>
          <p:nvPr/>
        </p:nvPicPr>
        <p:blipFill rotWithShape="1">
          <a:blip r:embed="rId3">
            <a:alphaModFix/>
          </a:blip>
          <a:srcRect/>
          <a:stretch/>
        </p:blipFill>
        <p:spPr>
          <a:xfrm>
            <a:off x="2570388" y="1323347"/>
            <a:ext cx="7411812" cy="1247717"/>
          </a:xfrm>
          <a:prstGeom prst="rect">
            <a:avLst/>
          </a:prstGeom>
          <a:noFill/>
          <a:ln>
            <a:noFill/>
          </a:ln>
        </p:spPr>
      </p:pic>
      <p:pic>
        <p:nvPicPr>
          <p:cNvPr id="225" name="Google Shape;225;p16"/>
          <p:cNvPicPr preferRelativeResize="0"/>
          <p:nvPr/>
        </p:nvPicPr>
        <p:blipFill rotWithShape="1">
          <a:blip r:embed="rId4">
            <a:alphaModFix/>
          </a:blip>
          <a:srcRect/>
          <a:stretch/>
        </p:blipFill>
        <p:spPr>
          <a:xfrm>
            <a:off x="773266" y="2584258"/>
            <a:ext cx="4830365" cy="4127533"/>
          </a:xfrm>
          <a:prstGeom prst="rect">
            <a:avLst/>
          </a:prstGeom>
          <a:noFill/>
          <a:ln>
            <a:noFill/>
          </a:ln>
        </p:spPr>
      </p:pic>
      <p:pic>
        <p:nvPicPr>
          <p:cNvPr id="226" name="Google Shape;226;p16"/>
          <p:cNvPicPr preferRelativeResize="0"/>
          <p:nvPr/>
        </p:nvPicPr>
        <p:blipFill rotWithShape="1">
          <a:blip r:embed="rId5">
            <a:alphaModFix/>
          </a:blip>
          <a:srcRect/>
          <a:stretch/>
        </p:blipFill>
        <p:spPr>
          <a:xfrm>
            <a:off x="6100430" y="4894450"/>
            <a:ext cx="5477537" cy="94886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SIN SOLUCIÓN</a:t>
            </a:r>
            <a:endParaRPr/>
          </a:p>
        </p:txBody>
      </p:sp>
      <p:sp>
        <p:nvSpPr>
          <p:cNvPr id="232" name="Google Shape;23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32</a:t>
            </a:fld>
            <a:endParaRPr/>
          </a:p>
        </p:txBody>
      </p:sp>
      <p:sp>
        <p:nvSpPr>
          <p:cNvPr id="234" name="Google Shape;234;p17"/>
          <p:cNvSpPr txBox="1">
            <a:spLocks noGrp="1"/>
          </p:cNvSpPr>
          <p:nvPr>
            <p:ph type="body" idx="1"/>
          </p:nvPr>
        </p:nvSpPr>
        <p:spPr>
          <a:xfrm>
            <a:off x="838200" y="1631174"/>
            <a:ext cx="10166684" cy="4464826"/>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800"/>
              <a:buNone/>
            </a:pPr>
            <a:r>
              <a:rPr lang="es-CO"/>
              <a:t>La compañía Epsilon produce baldosas y tabletas, las cuales generan una contribución a las utilidades de $5.000 y $4.000 por metro cuadrado respectivamente. Para la producción de dichos artículos se cuenta con una disponibilidad de 200 metros cuadrados de arena y 240 metros cuadrados de cemento por semana. ¿Qué cantidad de cada uno de los artículos se debe fabricar si se sabe que para producir un metro cuadrado de baldosas se requieren 4 metros cuadrados de arena y 3 metros cuadrados de cemento; mientras que para producir un metro cuadrado de tableta se requieren 5 metros cuadrados de arena y 8 metros cuadrados de cemento?. Suponga además, que el cliente garantiza comprar como mínimo 50 metros cuadrados de tableta.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18"/>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SIN SOLUCIÓN</a:t>
            </a:r>
            <a:endParaRPr/>
          </a:p>
        </p:txBody>
      </p:sp>
      <p:sp>
        <p:nvSpPr>
          <p:cNvPr id="240" name="Google Shape;24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33</a:t>
            </a:fld>
            <a:endParaRPr/>
          </a:p>
        </p:txBody>
      </p:sp>
      <p:pic>
        <p:nvPicPr>
          <p:cNvPr id="242" name="Google Shape;242;p18"/>
          <p:cNvPicPr preferRelativeResize="0">
            <a:picLocks noGrp="1"/>
          </p:cNvPicPr>
          <p:nvPr>
            <p:ph type="body" idx="1"/>
          </p:nvPr>
        </p:nvPicPr>
        <p:blipFill rotWithShape="1">
          <a:blip r:embed="rId3">
            <a:alphaModFix/>
          </a:blip>
          <a:srcRect/>
          <a:stretch/>
        </p:blipFill>
        <p:spPr>
          <a:xfrm>
            <a:off x="838199" y="1769286"/>
            <a:ext cx="10285377" cy="31544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9"/>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SIN SOLUCIÓN</a:t>
            </a:r>
            <a:endParaRPr/>
          </a:p>
        </p:txBody>
      </p:sp>
      <p:sp>
        <p:nvSpPr>
          <p:cNvPr id="248" name="Google Shape;2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34</a:t>
            </a:fld>
            <a:endParaRPr/>
          </a:p>
        </p:txBody>
      </p:sp>
      <p:sp>
        <p:nvSpPr>
          <p:cNvPr id="250" name="Google Shape;250;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s-CO"/>
              <a:t>X1 = metros cuadrados de baldosas a fabricar por semana.</a:t>
            </a:r>
            <a:endParaRPr/>
          </a:p>
          <a:p>
            <a:pPr marL="228600" lvl="0" indent="-228600" algn="l" rtl="0">
              <a:lnSpc>
                <a:spcPct val="90000"/>
              </a:lnSpc>
              <a:spcBef>
                <a:spcPts val="1000"/>
              </a:spcBef>
              <a:spcAft>
                <a:spcPts val="0"/>
              </a:spcAft>
              <a:buClr>
                <a:schemeClr val="dk1"/>
              </a:buClr>
              <a:buSzPts val="2800"/>
              <a:buChar char="•"/>
            </a:pPr>
            <a:r>
              <a:rPr lang="es-CO"/>
              <a:t>X2 = metros cuadrados de tabletas a fabricar por semana.</a:t>
            </a:r>
            <a:endParaRPr/>
          </a:p>
          <a:p>
            <a:pPr marL="228600" lvl="0" indent="-228600" algn="l" rtl="0">
              <a:lnSpc>
                <a:spcPct val="90000"/>
              </a:lnSpc>
              <a:spcBef>
                <a:spcPts val="1000"/>
              </a:spcBef>
              <a:spcAft>
                <a:spcPts val="0"/>
              </a:spcAft>
              <a:buClr>
                <a:schemeClr val="dk1"/>
              </a:buClr>
              <a:buSzPts val="2800"/>
              <a:buChar char="•"/>
            </a:pPr>
            <a:r>
              <a:rPr lang="es-CO"/>
              <a:t>Máx. Z = 5.000 X1 + 4.000 X2</a:t>
            </a:r>
            <a:endParaRPr/>
          </a:p>
          <a:p>
            <a:pPr marL="228600" lvl="0" indent="-228600" algn="l" rtl="0">
              <a:lnSpc>
                <a:spcPct val="90000"/>
              </a:lnSpc>
              <a:spcBef>
                <a:spcPts val="1000"/>
              </a:spcBef>
              <a:spcAft>
                <a:spcPts val="0"/>
              </a:spcAft>
              <a:buClr>
                <a:schemeClr val="dk1"/>
              </a:buClr>
              <a:buSzPts val="2800"/>
              <a:buChar char="•"/>
            </a:pPr>
            <a:r>
              <a:rPr lang="es-CO"/>
              <a:t>S.A.</a:t>
            </a:r>
            <a:endParaRPr/>
          </a:p>
          <a:p>
            <a:pPr marL="228600" lvl="0" indent="-228600" algn="l" rtl="0">
              <a:lnSpc>
                <a:spcPct val="90000"/>
              </a:lnSpc>
              <a:spcBef>
                <a:spcPts val="1000"/>
              </a:spcBef>
              <a:spcAft>
                <a:spcPts val="0"/>
              </a:spcAft>
              <a:buClr>
                <a:schemeClr val="dk1"/>
              </a:buClr>
              <a:buSzPts val="2800"/>
              <a:buChar char="•"/>
            </a:pPr>
            <a:r>
              <a:rPr lang="es-CO"/>
              <a:t>4 X1 + 5 X2 &lt; 200</a:t>
            </a:r>
            <a:endParaRPr/>
          </a:p>
          <a:p>
            <a:pPr marL="228600" lvl="0" indent="-228600" algn="l" rtl="0">
              <a:lnSpc>
                <a:spcPct val="90000"/>
              </a:lnSpc>
              <a:spcBef>
                <a:spcPts val="1000"/>
              </a:spcBef>
              <a:spcAft>
                <a:spcPts val="0"/>
              </a:spcAft>
              <a:buClr>
                <a:schemeClr val="dk1"/>
              </a:buClr>
              <a:buSzPts val="2800"/>
              <a:buChar char="•"/>
            </a:pPr>
            <a:r>
              <a:rPr lang="es-CO"/>
              <a:t>3 X1 + 8 X2 &lt; 240</a:t>
            </a:r>
            <a:endParaRPr/>
          </a:p>
          <a:p>
            <a:pPr marL="228600" lvl="0" indent="-228600" algn="l" rtl="0">
              <a:lnSpc>
                <a:spcPct val="90000"/>
              </a:lnSpc>
              <a:spcBef>
                <a:spcPts val="1000"/>
              </a:spcBef>
              <a:spcAft>
                <a:spcPts val="0"/>
              </a:spcAft>
              <a:buClr>
                <a:schemeClr val="dk1"/>
              </a:buClr>
              <a:buSzPts val="2800"/>
              <a:buChar char="•"/>
            </a:pPr>
            <a:r>
              <a:rPr lang="es-CO"/>
              <a:t>X2 &gt; 50</a:t>
            </a:r>
            <a:endParaRPr/>
          </a:p>
          <a:p>
            <a:pPr marL="228600" lvl="0" indent="-228600" algn="l" rtl="0">
              <a:lnSpc>
                <a:spcPct val="90000"/>
              </a:lnSpc>
              <a:spcBef>
                <a:spcPts val="1000"/>
              </a:spcBef>
              <a:spcAft>
                <a:spcPts val="0"/>
              </a:spcAft>
              <a:buClr>
                <a:schemeClr val="dk1"/>
              </a:buClr>
              <a:buSzPts val="2800"/>
              <a:buChar char="•"/>
            </a:pPr>
            <a:r>
              <a:rPr lang="es-CO"/>
              <a:t>X1, X2 &gt; 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0"/>
          <p:cNvSpPr txBox="1">
            <a:spLocks noGrp="1"/>
          </p:cNvSpPr>
          <p:nvPr>
            <p:ph type="title"/>
          </p:nvPr>
        </p:nvSpPr>
        <p:spPr>
          <a:xfrm>
            <a:off x="838200" y="508000"/>
            <a:ext cx="10515600" cy="11826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400"/>
              <a:buFont typeface="Calibri"/>
              <a:buNone/>
            </a:pPr>
            <a:r>
              <a:rPr lang="es-CO" sz="3400"/>
              <a:t>PROBLEMAS DE MAXIMIZACIÓN- SIN SOLUCIÓN</a:t>
            </a:r>
            <a:endParaRPr/>
          </a:p>
        </p:txBody>
      </p:sp>
      <p:sp>
        <p:nvSpPr>
          <p:cNvPr id="256" name="Google Shape;25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s-CO"/>
              <a:t>35</a:t>
            </a:fld>
            <a:endParaRPr/>
          </a:p>
        </p:txBody>
      </p:sp>
      <p:pic>
        <p:nvPicPr>
          <p:cNvPr id="258" name="Google Shape;258;p20"/>
          <p:cNvPicPr preferRelativeResize="0"/>
          <p:nvPr/>
        </p:nvPicPr>
        <p:blipFill rotWithShape="1">
          <a:blip r:embed="rId3">
            <a:alphaModFix/>
          </a:blip>
          <a:srcRect/>
          <a:stretch/>
        </p:blipFill>
        <p:spPr>
          <a:xfrm>
            <a:off x="3378039" y="1453415"/>
            <a:ext cx="5811061" cy="52680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33795" y="1"/>
            <a:ext cx="6498167"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7" name="Rectangle 6">
            <a:extLst>
              <a:ext uri="{FF2B5EF4-FFF2-40B4-BE49-F238E27FC236}">
                <a16:creationId xmlns:a16="http://schemas.microsoft.com/office/drawing/2014/main" id="{50DFAB39-B573-0641-9139-247A7D9EBCF4}"/>
              </a:ext>
            </a:extLst>
          </p:cNvPr>
          <p:cNvSpPr txBox="1">
            <a:spLocks noChangeArrowheads="1"/>
          </p:cNvSpPr>
          <p:nvPr/>
        </p:nvSpPr>
        <p:spPr>
          <a:xfrm>
            <a:off x="-269795" y="1291061"/>
            <a:ext cx="6498167" cy="5122127"/>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80000"/>
              </a:lnSpc>
              <a:defRPr/>
            </a:pPr>
            <a:r>
              <a:rPr lang="es-ES" altLang="es-CO" sz="2400" dirty="0"/>
              <a:t>En este grafico podemos apreciar la </a:t>
            </a:r>
            <a:r>
              <a:rPr lang="es-ES" altLang="es-CO" sz="2400" dirty="0">
                <a:highlight>
                  <a:srgbClr val="FFFF00"/>
                </a:highlight>
              </a:rPr>
              <a:t>REGION FACTIBLE</a:t>
            </a:r>
            <a:r>
              <a:rPr lang="es-ES" altLang="es-CO" sz="2400" dirty="0"/>
              <a:t> la cual esta coloreada con beige. Valores permitidos para las restricciones que satisfacen simultáneamente TODAS las restricciones</a:t>
            </a:r>
          </a:p>
          <a:p>
            <a:pPr algn="just">
              <a:lnSpc>
                <a:spcPct val="80000"/>
              </a:lnSpc>
              <a:defRPr/>
            </a:pPr>
            <a:endParaRPr lang="es-ES" altLang="es-CO" sz="2400" dirty="0"/>
          </a:p>
          <a:p>
            <a:pPr algn="just">
              <a:lnSpc>
                <a:spcPct val="80000"/>
              </a:lnSpc>
              <a:defRPr/>
            </a:pPr>
            <a:endParaRPr lang="es-ES" altLang="es-CO" sz="2400" dirty="0"/>
          </a:p>
          <a:p>
            <a:pPr algn="just">
              <a:lnSpc>
                <a:spcPct val="80000"/>
              </a:lnSpc>
              <a:defRPr/>
            </a:pPr>
            <a:r>
              <a:rPr lang="es-ES" altLang="es-CO" sz="2400" dirty="0"/>
              <a:t>Para saber si se toma la región por debajo o por encima de la recta se reemplaza el punto (0,0) en cada una de las ecuaciones. Por ejemplo si sale 0&lt;3 entonces si cumple con la desigualdad y se toma el área por debajo de la recta, pero por otro lado si sale 0&gt;3 no cumple con la desigualdad, entonces se toma el área que esta por encima de la recta.</a:t>
            </a:r>
          </a:p>
        </p:txBody>
      </p:sp>
      <p:pic>
        <p:nvPicPr>
          <p:cNvPr id="8" name="Picture 8">
            <a:extLst>
              <a:ext uri="{FF2B5EF4-FFF2-40B4-BE49-F238E27FC236}">
                <a16:creationId xmlns:a16="http://schemas.microsoft.com/office/drawing/2014/main" id="{5BA05C36-D762-704F-8B27-46605FFB04D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436" r="40137"/>
          <a:stretch/>
        </p:blipFill>
        <p:spPr>
          <a:xfrm>
            <a:off x="6982605" y="685801"/>
            <a:ext cx="4599795" cy="560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311023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1" y="1"/>
            <a:ext cx="7518399"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7" name="Rectangle 4">
            <a:extLst>
              <a:ext uri="{FF2B5EF4-FFF2-40B4-BE49-F238E27FC236}">
                <a16:creationId xmlns:a16="http://schemas.microsoft.com/office/drawing/2014/main" id="{DF6C6EA7-3CD9-E24A-AFC4-7A9ACC15FC79}"/>
              </a:ext>
            </a:extLst>
          </p:cNvPr>
          <p:cNvSpPr txBox="1">
            <a:spLocks noChangeArrowheads="1"/>
          </p:cNvSpPr>
          <p:nvPr/>
        </p:nvSpPr>
        <p:spPr>
          <a:xfrm>
            <a:off x="607485" y="1860757"/>
            <a:ext cx="6707715" cy="4921043"/>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812780" indent="-812780">
              <a:defRPr/>
            </a:pPr>
            <a:r>
              <a:rPr lang="es-ES" altLang="es-CO" sz="2667" dirty="0"/>
              <a:t>Se determinan todos los vértices de la región de factibilidad. Se evalúa la función objetivo para cada uno de los puntos de cada esquina.</a:t>
            </a:r>
          </a:p>
          <a:p>
            <a:pPr marL="812780" indent="-812780" algn="just">
              <a:defRPr/>
            </a:pPr>
            <a:r>
              <a:rPr lang="es-ES" altLang="es-CO" sz="2667" dirty="0"/>
              <a:t>Se define como punto óptimo a aquel que alcance el mejor valor en la función objetivo y se establece siguiendo uno de los dos criterios:</a:t>
            </a:r>
          </a:p>
          <a:p>
            <a:pPr marL="812780" indent="-812780">
              <a:buClr>
                <a:schemeClr val="tx1"/>
              </a:buClr>
              <a:buFontTx/>
              <a:buAutoNum type="arabicPeriod"/>
              <a:defRPr/>
            </a:pPr>
            <a:r>
              <a:rPr lang="es-ES" altLang="es-CO" sz="2667" dirty="0"/>
              <a:t>En maximización, el mayor valor</a:t>
            </a:r>
          </a:p>
          <a:p>
            <a:pPr marL="812780" indent="-812780">
              <a:buClr>
                <a:schemeClr val="tx1"/>
              </a:buClr>
              <a:buFontTx/>
              <a:buAutoNum type="arabicPeriod"/>
              <a:defRPr/>
            </a:pPr>
            <a:r>
              <a:rPr lang="es-ES" altLang="es-CO" sz="2667" dirty="0"/>
              <a:t>En minimización, el menor valor</a:t>
            </a:r>
          </a:p>
        </p:txBody>
      </p:sp>
      <p:pic>
        <p:nvPicPr>
          <p:cNvPr id="8" name="Picture 8">
            <a:extLst>
              <a:ext uri="{FF2B5EF4-FFF2-40B4-BE49-F238E27FC236}">
                <a16:creationId xmlns:a16="http://schemas.microsoft.com/office/drawing/2014/main" id="{A2D19AF4-AAF7-DE4E-A8C1-E9566AE17E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436" r="40137"/>
          <a:stretch/>
        </p:blipFill>
        <p:spPr>
          <a:xfrm>
            <a:off x="7518400" y="685801"/>
            <a:ext cx="4599795" cy="56070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83419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0" y="1"/>
            <a:ext cx="7924800"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5" name="Rectangle 3">
            <a:extLst>
              <a:ext uri="{FF2B5EF4-FFF2-40B4-BE49-F238E27FC236}">
                <a16:creationId xmlns:a16="http://schemas.microsoft.com/office/drawing/2014/main" id="{F84FDC3F-F972-8140-A9F5-9B5DC57DB09A}"/>
              </a:ext>
            </a:extLst>
          </p:cNvPr>
          <p:cNvSpPr txBox="1">
            <a:spLocks noChangeArrowheads="1"/>
          </p:cNvSpPr>
          <p:nvPr/>
        </p:nvSpPr>
        <p:spPr>
          <a:xfrm>
            <a:off x="304801" y="1394885"/>
            <a:ext cx="7622116" cy="5082116"/>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s-ES" altLang="es-CO" u="sng" dirty="0">
                <a:highlight>
                  <a:srgbClr val="FFFF00"/>
                </a:highlight>
              </a:rPr>
              <a:t>Restricciones Activas</a:t>
            </a:r>
            <a:r>
              <a:rPr lang="es-ES" altLang="es-CO" u="sng" dirty="0"/>
              <a:t>:</a:t>
            </a:r>
            <a:r>
              <a:rPr lang="es-ES" altLang="es-CO" dirty="0"/>
              <a:t> son aquellas que forman parte del conjunto factible y del Vértice Optimo.</a:t>
            </a:r>
          </a:p>
          <a:p>
            <a:pPr>
              <a:defRPr/>
            </a:pPr>
            <a:r>
              <a:rPr lang="es-ES" altLang="es-CO" u="sng" dirty="0">
                <a:highlight>
                  <a:srgbClr val="FFFF00"/>
                </a:highlight>
              </a:rPr>
              <a:t>Restricciones Inactivas:</a:t>
            </a:r>
            <a:r>
              <a:rPr lang="es-ES" altLang="es-CO" dirty="0">
                <a:highlight>
                  <a:srgbClr val="FFFF00"/>
                </a:highlight>
              </a:rPr>
              <a:t> </a:t>
            </a:r>
            <a:r>
              <a:rPr lang="es-ES" altLang="es-CO" dirty="0"/>
              <a:t>son aquellas que forman parte del conjunto factible pero no del Vértice Optimo.</a:t>
            </a:r>
          </a:p>
          <a:p>
            <a:pPr>
              <a:defRPr/>
            </a:pPr>
            <a:r>
              <a:rPr lang="es-ES" altLang="es-CO" u="sng" dirty="0">
                <a:highlight>
                  <a:srgbClr val="FFFF00"/>
                </a:highlight>
              </a:rPr>
              <a:t>Restricciones Redundantes:</a:t>
            </a:r>
            <a:r>
              <a:rPr lang="es-ES" altLang="es-CO" dirty="0">
                <a:highlight>
                  <a:srgbClr val="FFFF00"/>
                </a:highlight>
              </a:rPr>
              <a:t> </a:t>
            </a:r>
            <a:r>
              <a:rPr lang="es-ES" altLang="es-CO" dirty="0"/>
              <a:t>son aquellas que si las eliminamos no afectan ni al conjunto factible ni a la solución optima.</a:t>
            </a:r>
          </a:p>
          <a:p>
            <a:pPr marL="0" indent="0">
              <a:buNone/>
              <a:defRPr/>
            </a:pPr>
            <a:endParaRPr lang="es-ES" altLang="es-CO" dirty="0"/>
          </a:p>
        </p:txBody>
      </p:sp>
      <p:pic>
        <p:nvPicPr>
          <p:cNvPr id="8" name="Picture 8">
            <a:extLst>
              <a:ext uri="{FF2B5EF4-FFF2-40B4-BE49-F238E27FC236}">
                <a16:creationId xmlns:a16="http://schemas.microsoft.com/office/drawing/2014/main" id="{FE8E8363-B9DF-5C4D-99C3-1C42568C7D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5436" r="40137"/>
          <a:stretch/>
        </p:blipFill>
        <p:spPr>
          <a:xfrm>
            <a:off x="7924800" y="685801"/>
            <a:ext cx="4250773" cy="5181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55199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304800" y="-228599"/>
            <a:ext cx="9855200"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6" name="Rectangle 3">
            <a:extLst>
              <a:ext uri="{FF2B5EF4-FFF2-40B4-BE49-F238E27FC236}">
                <a16:creationId xmlns:a16="http://schemas.microsoft.com/office/drawing/2014/main" id="{DDCA9AF5-D1D9-8046-BCB7-33B77C7DD8AD}"/>
              </a:ext>
            </a:extLst>
          </p:cNvPr>
          <p:cNvSpPr txBox="1">
            <a:spLocks noChangeArrowheads="1"/>
          </p:cNvSpPr>
          <p:nvPr/>
        </p:nvSpPr>
        <p:spPr>
          <a:xfrm>
            <a:off x="508000" y="1436928"/>
            <a:ext cx="9552515" cy="5446473"/>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s-ES" altLang="es-CO" sz="3733" dirty="0"/>
              <a:t>    </a:t>
            </a:r>
            <a:r>
              <a:rPr lang="es-ES" altLang="es-CO" sz="1867" dirty="0">
                <a:highlight>
                  <a:srgbClr val="FFFF00"/>
                </a:highlight>
              </a:rPr>
              <a:t>Se puede concluir que:</a:t>
            </a:r>
          </a:p>
          <a:p>
            <a:pPr>
              <a:lnSpc>
                <a:spcPct val="80000"/>
              </a:lnSpc>
              <a:buFont typeface="Wingdings" pitchFamily="2" charset="2"/>
              <a:buNone/>
              <a:defRPr/>
            </a:pPr>
            <a:endParaRPr lang="es-ES" altLang="es-CO" sz="1867" dirty="0">
              <a:highlight>
                <a:srgbClr val="FFFF00"/>
              </a:highlight>
            </a:endParaRPr>
          </a:p>
          <a:p>
            <a:pPr>
              <a:lnSpc>
                <a:spcPct val="80000"/>
              </a:lnSpc>
              <a:buFont typeface="Wingdings" pitchFamily="2" charset="2"/>
              <a:buNone/>
              <a:defRPr/>
            </a:pPr>
            <a:endParaRPr lang="es-ES" altLang="es-CO" sz="1867" dirty="0"/>
          </a:p>
          <a:p>
            <a:pPr algn="just">
              <a:lnSpc>
                <a:spcPct val="80000"/>
              </a:lnSpc>
              <a:defRPr/>
            </a:pPr>
            <a:r>
              <a:rPr lang="es-CO" sz="2400" dirty="0">
                <a:solidFill>
                  <a:srgbClr val="C00000"/>
                </a:solidFill>
              </a:rPr>
              <a:t>Terminología de las soluciones del modelo</a:t>
            </a:r>
            <a:endParaRPr lang="es-ES" altLang="es-CO" sz="2400" dirty="0">
              <a:solidFill>
                <a:srgbClr val="C00000"/>
              </a:solidFill>
            </a:endParaRPr>
          </a:p>
          <a:p>
            <a:pPr algn="just">
              <a:lnSpc>
                <a:spcPct val="80000"/>
              </a:lnSpc>
              <a:defRPr/>
            </a:pPr>
            <a:r>
              <a:rPr lang="es-ES" altLang="es-CO" sz="2400" dirty="0"/>
              <a:t>Gráficamente la asignación óptima de variables, se localiza el punto dónde la función objetivo adquiere su </a:t>
            </a:r>
            <a:r>
              <a:rPr lang="es-ES" altLang="es-CO" sz="2400" dirty="0">
                <a:highlight>
                  <a:srgbClr val="FFFF00"/>
                </a:highlight>
              </a:rPr>
              <a:t>mejor valor, </a:t>
            </a:r>
            <a:r>
              <a:rPr lang="es-ES" altLang="es-CO" sz="2400" dirty="0"/>
              <a:t>si es que dicho punto existe.</a:t>
            </a:r>
          </a:p>
          <a:p>
            <a:pPr algn="just">
              <a:lnSpc>
                <a:spcPct val="80000"/>
              </a:lnSpc>
              <a:defRPr/>
            </a:pPr>
            <a:r>
              <a:rPr lang="es-ES" altLang="es-CO" sz="2400" dirty="0"/>
              <a:t>El mejor valor se determina ya sea explorando todos los puntos de cada esquina (vértices).</a:t>
            </a:r>
          </a:p>
          <a:p>
            <a:pPr algn="just">
              <a:lnSpc>
                <a:spcPct val="80000"/>
              </a:lnSpc>
              <a:defRPr/>
            </a:pPr>
            <a:r>
              <a:rPr lang="es-ES" altLang="es-CO" sz="2400" dirty="0"/>
              <a:t>La solución puede clasificarse como única, no existente o múltiple.</a:t>
            </a:r>
          </a:p>
          <a:p>
            <a:r>
              <a:rPr lang="es-CO" sz="2400" dirty="0"/>
              <a:t>Puede ser que el lector esté acostumbrado a que el término </a:t>
            </a:r>
            <a:r>
              <a:rPr lang="es-CO" sz="2400" dirty="0">
                <a:highlight>
                  <a:srgbClr val="FFFF00"/>
                </a:highlight>
              </a:rPr>
              <a:t>solución</a:t>
            </a:r>
            <a:r>
              <a:rPr lang="es-CO" sz="2400" dirty="0"/>
              <a:t> significa que la respuesta final a un problema, pero en programación lineal (y sus extensiones) la convención es bastante distinta.</a:t>
            </a:r>
          </a:p>
          <a:p>
            <a:endParaRPr lang="es-CO" sz="4267" dirty="0"/>
          </a:p>
          <a:p>
            <a:pPr algn="just">
              <a:lnSpc>
                <a:spcPct val="80000"/>
              </a:lnSpc>
              <a:defRPr/>
            </a:pPr>
            <a:endParaRPr lang="es-ES" altLang="es-CO" sz="2400" dirty="0"/>
          </a:p>
        </p:txBody>
      </p:sp>
    </p:spTree>
    <p:extLst>
      <p:ext uri="{BB962C8B-B14F-4D97-AF65-F5344CB8AC3E}">
        <p14:creationId xmlns:p14="http://schemas.microsoft.com/office/powerpoint/2010/main" val="3568259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304800" y="27665"/>
            <a:ext cx="9855200"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6" name="Rectangle 3">
            <a:extLst>
              <a:ext uri="{FF2B5EF4-FFF2-40B4-BE49-F238E27FC236}">
                <a16:creationId xmlns:a16="http://schemas.microsoft.com/office/drawing/2014/main" id="{DDCA9AF5-D1D9-8046-BCB7-33B77C7DD8AD}"/>
              </a:ext>
            </a:extLst>
          </p:cNvPr>
          <p:cNvSpPr txBox="1">
            <a:spLocks noChangeArrowheads="1"/>
          </p:cNvSpPr>
          <p:nvPr/>
        </p:nvSpPr>
        <p:spPr>
          <a:xfrm>
            <a:off x="508000" y="1436928"/>
            <a:ext cx="9552515" cy="5446473"/>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s-ES" altLang="es-CO" sz="3733" dirty="0"/>
              <a:t>    </a:t>
            </a:r>
            <a:r>
              <a:rPr lang="es-ES" altLang="es-CO" sz="1867" dirty="0">
                <a:highlight>
                  <a:srgbClr val="FFFF00"/>
                </a:highlight>
              </a:rPr>
              <a:t>Se puede concluir que:</a:t>
            </a:r>
          </a:p>
          <a:p>
            <a:pPr>
              <a:lnSpc>
                <a:spcPct val="80000"/>
              </a:lnSpc>
              <a:buFont typeface="Wingdings" pitchFamily="2" charset="2"/>
              <a:buNone/>
              <a:defRPr/>
            </a:pPr>
            <a:endParaRPr lang="es-ES" altLang="es-CO" sz="1867" dirty="0"/>
          </a:p>
          <a:p>
            <a:r>
              <a:rPr lang="es-CO" sz="2133" dirty="0"/>
              <a:t>Ahora, cualquier conjunto de valores específicos de las variables de decisión (x1, x2, . . . , </a:t>
            </a:r>
            <a:r>
              <a:rPr lang="es-CO" sz="2133" dirty="0" err="1"/>
              <a:t>xn</a:t>
            </a:r>
            <a:r>
              <a:rPr lang="es-CO" sz="2133" dirty="0"/>
              <a:t>) se llama una solución, aunque sea sólo una posibilidad deseable o ni siquiera permitida. Después se identifican los </a:t>
            </a:r>
            <a:r>
              <a:rPr lang="es-CO" sz="2133" dirty="0">
                <a:highlight>
                  <a:srgbClr val="FFFF00"/>
                </a:highlight>
              </a:rPr>
              <a:t>tipos de soluciones</a:t>
            </a:r>
            <a:r>
              <a:rPr lang="es-CO" sz="2133" dirty="0"/>
              <a:t> mediante el empleo de un adjetivo apropiado.</a:t>
            </a:r>
          </a:p>
          <a:p>
            <a:r>
              <a:rPr lang="es-CO" sz="2133" dirty="0"/>
              <a:t>Una </a:t>
            </a:r>
            <a:r>
              <a:rPr lang="es-CO" sz="2133" dirty="0">
                <a:highlight>
                  <a:srgbClr val="FFFF00"/>
                </a:highlight>
              </a:rPr>
              <a:t>solución factible </a:t>
            </a:r>
            <a:r>
              <a:rPr lang="es-CO" sz="2133" dirty="0"/>
              <a:t>es aquella para la que todas las restricciones se satisfacen.</a:t>
            </a:r>
          </a:p>
          <a:p>
            <a:r>
              <a:rPr lang="es-CO" sz="2133" dirty="0"/>
              <a:t>Una </a:t>
            </a:r>
            <a:r>
              <a:rPr lang="es-CO" sz="2133" dirty="0">
                <a:highlight>
                  <a:srgbClr val="FFFF00"/>
                </a:highlight>
              </a:rPr>
              <a:t>solución no factible </a:t>
            </a:r>
            <a:r>
              <a:rPr lang="es-CO" sz="2133" dirty="0"/>
              <a:t>es una solución para la que al menos una restricción se viola.</a:t>
            </a:r>
          </a:p>
          <a:p>
            <a:r>
              <a:rPr lang="es-CO" sz="2133" dirty="0"/>
              <a:t>La </a:t>
            </a:r>
            <a:r>
              <a:rPr lang="es-CO" sz="2133" dirty="0">
                <a:highlight>
                  <a:srgbClr val="FFFF00"/>
                </a:highlight>
              </a:rPr>
              <a:t>región factible </a:t>
            </a:r>
            <a:r>
              <a:rPr lang="es-CO" sz="2133" dirty="0"/>
              <a:t>es la reunión de todas las soluciones factibles.</a:t>
            </a:r>
          </a:p>
          <a:p>
            <a:r>
              <a:rPr lang="es-CO" sz="2133" dirty="0"/>
              <a:t>Una </a:t>
            </a:r>
            <a:r>
              <a:rPr lang="es-CO" sz="2133" dirty="0">
                <a:highlight>
                  <a:srgbClr val="FFFF00"/>
                </a:highlight>
              </a:rPr>
              <a:t>solución óptima </a:t>
            </a:r>
            <a:r>
              <a:rPr lang="es-CO" sz="2133" dirty="0"/>
              <a:t>es una solución factible que proporciona el valor más favorable de la función objetivo.</a:t>
            </a:r>
          </a:p>
          <a:p>
            <a:pPr marL="0" indent="0" algn="just">
              <a:buNone/>
            </a:pPr>
            <a:endParaRPr lang="es-CO" sz="1867" dirty="0"/>
          </a:p>
          <a:p>
            <a:pPr algn="just"/>
            <a:endParaRPr lang="es-CO" sz="1867" dirty="0"/>
          </a:p>
          <a:p>
            <a:endParaRPr lang="es-CO" sz="2133" dirty="0"/>
          </a:p>
          <a:p>
            <a:endParaRPr lang="es-CO" sz="4267" dirty="0"/>
          </a:p>
          <a:p>
            <a:pPr algn="just">
              <a:lnSpc>
                <a:spcPct val="80000"/>
              </a:lnSpc>
              <a:defRPr/>
            </a:pPr>
            <a:endParaRPr lang="es-ES" altLang="es-CO" sz="2400" dirty="0"/>
          </a:p>
        </p:txBody>
      </p:sp>
    </p:spTree>
    <p:extLst>
      <p:ext uri="{BB962C8B-B14F-4D97-AF65-F5344CB8AC3E}">
        <p14:creationId xmlns:p14="http://schemas.microsoft.com/office/powerpoint/2010/main" val="208932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a:extLst>
              <a:ext uri="{FF2B5EF4-FFF2-40B4-BE49-F238E27FC236}">
                <a16:creationId xmlns:a16="http://schemas.microsoft.com/office/drawing/2014/main" id="{AADA96AF-DE21-40D4-9775-3B2AD53C1E00}"/>
              </a:ext>
            </a:extLst>
          </p:cNvPr>
          <p:cNvSpPr/>
          <p:nvPr/>
        </p:nvSpPr>
        <p:spPr bwMode="auto">
          <a:xfrm>
            <a:off x="304800" y="27665"/>
            <a:ext cx="9855200" cy="6843473"/>
          </a:xfrm>
          <a:prstGeom prst="rect">
            <a:avLst/>
          </a:prstGeom>
          <a:solidFill>
            <a:schemeClr val="accent3"/>
          </a:solidFill>
          <a:ln w="19050">
            <a:noFill/>
            <a:round/>
            <a:headEnd/>
            <a:tailEnd/>
          </a:ln>
        </p:spPr>
        <p:txBody>
          <a:bodyPr vert="horz" wrap="none" lIns="121920" tIns="60960" rIns="121920" bIns="60960" numCol="1" rtlCol="0" anchor="ctr" anchorCtr="1" compatLnSpc="1">
            <a:prstTxWarp prst="textNoShape">
              <a:avLst/>
            </a:prstTxWarp>
          </a:bodyPr>
          <a:lstStyle/>
          <a:p>
            <a:pPr algn="ctr"/>
            <a:endParaRPr lang="en-US" sz="1600" b="1" dirty="0">
              <a:solidFill>
                <a:schemeClr val="tx1">
                  <a:lumMod val="75000"/>
                  <a:lumOff val="25000"/>
                </a:schemeClr>
              </a:solidFill>
            </a:endParaRPr>
          </a:p>
        </p:txBody>
      </p:sp>
      <p:sp>
        <p:nvSpPr>
          <p:cNvPr id="14" name="CuadroTexto 13">
            <a:extLst>
              <a:ext uri="{FF2B5EF4-FFF2-40B4-BE49-F238E27FC236}">
                <a16:creationId xmlns:a16="http://schemas.microsoft.com/office/drawing/2014/main" id="{3129F3E0-0558-4DBF-8E01-C4ECE01A8985}"/>
              </a:ext>
            </a:extLst>
          </p:cNvPr>
          <p:cNvSpPr txBox="1"/>
          <p:nvPr/>
        </p:nvSpPr>
        <p:spPr>
          <a:xfrm>
            <a:off x="304800" y="542073"/>
            <a:ext cx="5181600" cy="748988"/>
          </a:xfrm>
          <a:prstGeom prst="rect">
            <a:avLst/>
          </a:prstGeom>
          <a:noFill/>
        </p:spPr>
        <p:txBody>
          <a:bodyPr wrap="square">
            <a:spAutoFit/>
          </a:bodyPr>
          <a:lstStyle/>
          <a:p>
            <a:r>
              <a:rPr lang="es-MX" sz="4267" dirty="0">
                <a:latin typeface="Ancizar Sans Black" panose="020B0A02040300000003" pitchFamily="34" charset="0"/>
              </a:rPr>
              <a:t>Generalidades</a:t>
            </a:r>
          </a:p>
        </p:txBody>
      </p:sp>
      <p:sp>
        <p:nvSpPr>
          <p:cNvPr id="6" name="Rectangle 3">
            <a:extLst>
              <a:ext uri="{FF2B5EF4-FFF2-40B4-BE49-F238E27FC236}">
                <a16:creationId xmlns:a16="http://schemas.microsoft.com/office/drawing/2014/main" id="{DDCA9AF5-D1D9-8046-BCB7-33B77C7DD8AD}"/>
              </a:ext>
            </a:extLst>
          </p:cNvPr>
          <p:cNvSpPr txBox="1">
            <a:spLocks noChangeArrowheads="1"/>
          </p:cNvSpPr>
          <p:nvPr/>
        </p:nvSpPr>
        <p:spPr>
          <a:xfrm>
            <a:off x="508000" y="1498600"/>
            <a:ext cx="9552515" cy="4876800"/>
          </a:xfr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80000"/>
              </a:lnSpc>
              <a:buFont typeface="Wingdings" pitchFamily="2" charset="2"/>
              <a:buNone/>
              <a:defRPr/>
            </a:pPr>
            <a:r>
              <a:rPr lang="es-ES" altLang="es-CO" sz="3733" dirty="0"/>
              <a:t>    </a:t>
            </a:r>
            <a:r>
              <a:rPr lang="es-ES" altLang="es-CO" sz="1867" dirty="0">
                <a:highlight>
                  <a:srgbClr val="FFFF00"/>
                </a:highlight>
              </a:rPr>
              <a:t>Se puede concluir que:</a:t>
            </a:r>
            <a:endParaRPr lang="es-ES" altLang="es-CO" sz="1867" dirty="0"/>
          </a:p>
          <a:p>
            <a:pPr algn="just"/>
            <a:r>
              <a:rPr lang="es-CO" sz="2133" dirty="0"/>
              <a:t>El </a:t>
            </a:r>
            <a:r>
              <a:rPr lang="es-CO" sz="2133" dirty="0">
                <a:highlight>
                  <a:srgbClr val="FFFF00"/>
                </a:highlight>
              </a:rPr>
              <a:t>valor más favorable </a:t>
            </a:r>
            <a:r>
              <a:rPr lang="es-CO" sz="2133" dirty="0"/>
              <a:t>significa el valor más grande si la función objetivo debe maximizarse, o el valor más pequeño si la función objetivo debe minimizarse. La mayor parte de los problemas tendrá nada más una solución óptima. Sin embargo, también es posible tener más de una. Cualquier problema que tenga soluciones óptimas múltiples tendrá un número infinito de ellas, todas con el mismo valor de la función objetivo.</a:t>
            </a:r>
          </a:p>
          <a:p>
            <a:r>
              <a:rPr lang="es-CO" sz="2133" dirty="0"/>
              <a:t>Otra posibilidad es que el problema </a:t>
            </a:r>
            <a:r>
              <a:rPr lang="es-CO" sz="2133" dirty="0">
                <a:highlight>
                  <a:srgbClr val="FFFF00"/>
                </a:highlight>
              </a:rPr>
              <a:t>no tenga soluciones óptimas</a:t>
            </a:r>
            <a:r>
              <a:rPr lang="es-CO" sz="2133" dirty="0"/>
              <a:t>, lo cual ocurre sólo si: 1) no tiene soluciones factibles, o 2) las restricciones no impiden que el valor de la función objetivo (Z) mejore indefinidamente en la dirección favorable (positiva o negativa). Este caso se conoce como un problema con Z no acotada u objetivo no acotado.</a:t>
            </a:r>
          </a:p>
          <a:p>
            <a:pPr algn="just"/>
            <a:endParaRPr lang="es-CO" sz="1867" dirty="0"/>
          </a:p>
          <a:p>
            <a:pPr algn="just"/>
            <a:endParaRPr lang="es-CO" sz="1867" dirty="0"/>
          </a:p>
          <a:p>
            <a:endParaRPr lang="es-CO" sz="2133" dirty="0"/>
          </a:p>
          <a:p>
            <a:endParaRPr lang="es-CO" sz="4267" dirty="0"/>
          </a:p>
          <a:p>
            <a:pPr algn="just">
              <a:lnSpc>
                <a:spcPct val="80000"/>
              </a:lnSpc>
              <a:defRPr/>
            </a:pPr>
            <a:endParaRPr lang="es-ES" altLang="es-CO" sz="2400" dirty="0"/>
          </a:p>
        </p:txBody>
      </p:sp>
    </p:spTree>
    <p:extLst>
      <p:ext uri="{BB962C8B-B14F-4D97-AF65-F5344CB8AC3E}">
        <p14:creationId xmlns:p14="http://schemas.microsoft.com/office/powerpoint/2010/main" val="490700418"/>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2145</Words>
  <Application>Microsoft Office PowerPoint</Application>
  <PresentationFormat>Panorámica</PresentationFormat>
  <Paragraphs>231</Paragraphs>
  <Slides>35</Slides>
  <Notes>27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35</vt:i4>
      </vt:variant>
    </vt:vector>
  </HeadingPairs>
  <TitlesOfParts>
    <vt:vector size="45" baseType="lpstr">
      <vt:lpstr>Calibri</vt:lpstr>
      <vt:lpstr>Quattrocento Sans</vt:lpstr>
      <vt:lpstr>Courier New</vt:lpstr>
      <vt:lpstr>Ancizar Sans Black</vt:lpstr>
      <vt:lpstr>Arial</vt:lpstr>
      <vt:lpstr>Wingdings</vt:lpstr>
      <vt:lpstr>Ancizar Sans</vt:lpstr>
      <vt:lpstr>Wingdings 2</vt:lpstr>
      <vt:lpstr>Tema de Office</vt:lpstr>
      <vt:lpstr>Ecuación</vt:lpstr>
      <vt:lpstr>PROGRAMACIÓN LINEAL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PROBLEMAS DE MAXIMIZACIÓN</vt:lpstr>
      <vt:lpstr>PROBLEMAS DE MAXIMIZACIÓN- SOLUCIÓN ÚNICA</vt:lpstr>
      <vt:lpstr>PROBLEMAS DE MAXIMIZACIÓN- SOLUCIÓN ÚNICA</vt:lpstr>
      <vt:lpstr>PROBLEMAS DE MAXIMIZACIÓN- SOLUCIÓN ÚNICA</vt:lpstr>
      <vt:lpstr>Presentación de PowerPoint</vt:lpstr>
      <vt:lpstr>PROBLEMAS DE MAXIMIZACIÓN- SOLUCIÓN ÚNICA</vt:lpstr>
      <vt:lpstr>PROBLEMAS DE MAXIMIZACIÓN- SOLUCIÓN ÚNICA</vt:lpstr>
      <vt:lpstr>PROBLEMAS DE MAXIMIZACIÓN- SOLUCIÓN ÚNICA</vt:lpstr>
      <vt:lpstr>PROBLEMAS DE MAXIMIZACIÓN- SOLUCIÓN ÚNICA</vt:lpstr>
      <vt:lpstr>PROBLEMAS DE MAXIMIZACIÓN- SOLUCIÓN ÚNICA</vt:lpstr>
      <vt:lpstr>PROBLEMAS DE MAXIMIZACIÓN- SOLUCIÓN ÚNICA</vt:lpstr>
      <vt:lpstr>PROBLEMAS DE MAXIMIZACIÓN- SOLUCIÓN ÚNICA</vt:lpstr>
      <vt:lpstr>PROBLEMAS DE MAXIMIZACIÓN- SOLUCIÓN NO ACOTADA</vt:lpstr>
      <vt:lpstr>PROBLEMAS DE MAXIMIZACIÓN- SOLUCIÓN NO ACOTADA</vt:lpstr>
      <vt:lpstr>PROBLEMAS DE MAXIMIZACIÓN- SOLUCIÓN NO ACOTADA</vt:lpstr>
      <vt:lpstr>PROBLEMAS DE MAXIMIZACIÓN- SOLUCIÓN NO ACOTADA</vt:lpstr>
      <vt:lpstr>PROBLEMAS DE MAXIMIZACIÓN- SIN SOLUCIÓN</vt:lpstr>
      <vt:lpstr>PROBLEMAS DE MAXIMIZACIÓN- SIN SOLUCIÓN</vt:lpstr>
      <vt:lpstr>PROBLEMAS DE MAXIMIZACIÓN- SIN SOLUCIÓN</vt:lpstr>
      <vt:lpstr>PROBLEMAS DE MAXIMIZACIÓN- SIN SOLUCIÓN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LINEAL</dc:title>
  <dc:creator>Henry Armando Percy Guzman</dc:creator>
  <cp:lastModifiedBy>Henry Armando Percy Guzman</cp:lastModifiedBy>
  <cp:revision>5</cp:revision>
  <dcterms:created xsi:type="dcterms:W3CDTF">2022-02-13T16:53:43Z</dcterms:created>
  <dcterms:modified xsi:type="dcterms:W3CDTF">2025-05-02T17:56:21Z</dcterms:modified>
</cp:coreProperties>
</file>