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67" r:id="rId5"/>
    <p:sldId id="259" r:id="rId6"/>
    <p:sldId id="268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Tosca </a:t>
            </a:r>
            <a:r>
              <a:rPr lang="en-GB" dirty="0" smtClean="0"/>
              <a:t>Assistant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 smtClean="0"/>
              <a:t>Less is more…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6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Situation One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Use case: Creating a Test Step with a Special Execution Task…</a:t>
            </a:r>
          </a:p>
          <a:p>
            <a:endParaRPr lang="en-GB" dirty="0"/>
          </a:p>
          <a:p>
            <a:r>
              <a:rPr lang="en-GB" dirty="0" smtClean="0"/>
              <a:t>First of all, You need to know about it</a:t>
            </a:r>
          </a:p>
          <a:p>
            <a:r>
              <a:rPr lang="en-GB" dirty="0" smtClean="0"/>
              <a:t>You need to find it</a:t>
            </a:r>
          </a:p>
          <a:p>
            <a:r>
              <a:rPr lang="en-GB" dirty="0" smtClean="0"/>
              <a:t>Probably, you will have to search for Documentation</a:t>
            </a:r>
          </a:p>
          <a:p>
            <a:endParaRPr lang="en-GB" dirty="0" smtClean="0"/>
          </a:p>
          <a:p>
            <a:r>
              <a:rPr lang="en-GB" dirty="0" smtClean="0"/>
              <a:t>Drag and Drop it to your Test Case</a:t>
            </a:r>
          </a:p>
          <a:p>
            <a:r>
              <a:rPr lang="en-GB" dirty="0" smtClean="0"/>
              <a:t>Select between Options you do not need at all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077729" y="43010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Currently more then </a:t>
            </a:r>
            <a:r>
              <a:rPr lang="en-GB" dirty="0"/>
              <a:t>200 Modules (Keyword and SETs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6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5105170"/>
            <a:ext cx="8534400" cy="1507067"/>
          </a:xfrm>
        </p:spPr>
        <p:txBody>
          <a:bodyPr/>
          <a:lstStyle/>
          <a:p>
            <a:r>
              <a:rPr lang="en-GB" dirty="0" smtClean="0"/>
              <a:t>Situation two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652319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Use case: Test the Web structure of Website with 100 pages</a:t>
            </a:r>
          </a:p>
          <a:p>
            <a:endParaRPr lang="en-GB" sz="1600" dirty="0" smtClean="0"/>
          </a:p>
          <a:p>
            <a:r>
              <a:rPr lang="en-GB" sz="1600" dirty="0" smtClean="0"/>
              <a:t>Open Browser</a:t>
            </a:r>
          </a:p>
          <a:p>
            <a:r>
              <a:rPr lang="en-GB" sz="1600" dirty="0" smtClean="0"/>
              <a:t>Go to the Webpage</a:t>
            </a:r>
          </a:p>
          <a:p>
            <a:r>
              <a:rPr lang="en-GB" sz="1600" dirty="0" smtClean="0"/>
              <a:t>Launch XScan</a:t>
            </a:r>
          </a:p>
          <a:p>
            <a:r>
              <a:rPr lang="en-GB" sz="1600" dirty="0" smtClean="0"/>
              <a:t>Select Window</a:t>
            </a:r>
          </a:p>
          <a:p>
            <a:r>
              <a:rPr lang="en-GB" sz="1600" dirty="0" smtClean="0"/>
              <a:t>Select all Links</a:t>
            </a:r>
          </a:p>
          <a:p>
            <a:r>
              <a:rPr lang="en-GB" sz="1600" dirty="0" smtClean="0"/>
              <a:t>Save</a:t>
            </a:r>
          </a:p>
          <a:p>
            <a:r>
              <a:rPr lang="en-GB" sz="1600" dirty="0"/>
              <a:t>Browse to next </a:t>
            </a:r>
            <a:r>
              <a:rPr lang="en-GB" sz="1600" dirty="0" smtClean="0"/>
              <a:t>Page</a:t>
            </a:r>
          </a:p>
          <a:p>
            <a:r>
              <a:rPr lang="en-GB" sz="1600" dirty="0" smtClean="0"/>
              <a:t>Go Back to XScan</a:t>
            </a:r>
          </a:p>
          <a:p>
            <a:r>
              <a:rPr lang="en-GB" sz="1600" dirty="0"/>
              <a:t>Hit New </a:t>
            </a:r>
            <a:r>
              <a:rPr lang="en-GB" sz="1600" dirty="0" smtClean="0"/>
              <a:t>Scan</a:t>
            </a:r>
          </a:p>
          <a:p>
            <a:r>
              <a:rPr lang="en-GB" sz="1600" dirty="0"/>
              <a:t>a</a:t>
            </a:r>
            <a:r>
              <a:rPr lang="en-GB" sz="1600" dirty="0" smtClean="0"/>
              <a:t>nd do this another 100 times…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000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Its a well organized User interface that increases </a:t>
            </a:r>
            <a:r>
              <a:rPr lang="en-GB" dirty="0" smtClean="0">
                <a:solidFill>
                  <a:schemeClr val="tx1"/>
                </a:solidFill>
              </a:rPr>
              <a:t>Usability </a:t>
            </a:r>
          </a:p>
          <a:p>
            <a:pPr marL="0" indent="0">
              <a:buNone/>
            </a:pPr>
            <a:r>
              <a:rPr lang="en-GB" dirty="0" smtClean="0"/>
              <a:t>and provides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/>
              <a:t>Input </a:t>
            </a:r>
            <a:r>
              <a:rPr lang="en-GB" dirty="0"/>
              <a:t>Validation </a:t>
            </a:r>
          </a:p>
          <a:p>
            <a:r>
              <a:rPr lang="en-GB" dirty="0"/>
              <a:t>Tooltips</a:t>
            </a:r>
          </a:p>
          <a:p>
            <a:r>
              <a:rPr lang="en-GB" dirty="0"/>
              <a:t>Error prevention</a:t>
            </a:r>
          </a:p>
          <a:p>
            <a:r>
              <a:rPr lang="en-GB" dirty="0" smtClean="0"/>
              <a:t>Help </a:t>
            </a:r>
            <a:r>
              <a:rPr lang="en-GB" dirty="0"/>
              <a:t>and </a:t>
            </a:r>
            <a:r>
              <a:rPr lang="en-GB" dirty="0" smtClean="0"/>
              <a:t>Documentation</a:t>
            </a:r>
          </a:p>
        </p:txBody>
      </p:sp>
      <p:sp>
        <p:nvSpPr>
          <p:cNvPr id="4" name="Rechteck 3"/>
          <p:cNvSpPr/>
          <p:nvPr/>
        </p:nvSpPr>
        <p:spPr>
          <a:xfrm>
            <a:off x="2537726" y="5348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Tosca Assistant</a:t>
            </a:r>
          </a:p>
          <a:p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3608172" y="56520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Steers large Web platforms in Minutes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93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Creates </a:t>
            </a:r>
            <a:r>
              <a:rPr lang="en-GB" dirty="0"/>
              <a:t>Test Steps on the Fly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Less need of Support</a:t>
            </a:r>
          </a:p>
          <a:p>
            <a:r>
              <a:rPr lang="en-GB" dirty="0" smtClean="0"/>
              <a:t>Build </a:t>
            </a:r>
            <a:r>
              <a:rPr lang="en-GB" dirty="0"/>
              <a:t>up Test Cases much </a:t>
            </a:r>
            <a:r>
              <a:rPr lang="en-GB" dirty="0" smtClean="0"/>
              <a:t>faster</a:t>
            </a:r>
          </a:p>
          <a:p>
            <a:r>
              <a:rPr lang="en-GB" dirty="0" smtClean="0"/>
              <a:t>Get all </a:t>
            </a:r>
            <a:r>
              <a:rPr lang="en-GB" dirty="0"/>
              <a:t>available </a:t>
            </a:r>
            <a:r>
              <a:rPr lang="en-GB" dirty="0" smtClean="0"/>
              <a:t>Functions</a:t>
            </a:r>
          </a:p>
        </p:txBody>
      </p:sp>
      <p:sp>
        <p:nvSpPr>
          <p:cNvPr id="5" name="Rechteck 4"/>
          <p:cNvSpPr/>
          <p:nvPr/>
        </p:nvSpPr>
        <p:spPr>
          <a:xfrm>
            <a:off x="914871" y="47223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Tosca Assistant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94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Automate and execute new tests with the scrapper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Scan dozens of HTML pages instantly</a:t>
            </a:r>
          </a:p>
          <a:p>
            <a:r>
              <a:rPr lang="en-GB" dirty="0" smtClean="0"/>
              <a:t>Test the Web Structure</a:t>
            </a:r>
          </a:p>
          <a:p>
            <a:r>
              <a:rPr lang="en-GB" dirty="0" smtClean="0"/>
              <a:t>Visualize Business Logics</a:t>
            </a:r>
          </a:p>
          <a:p>
            <a:r>
              <a:rPr lang="en-GB" dirty="0" smtClean="0"/>
              <a:t>Perform Server Stress Tests</a:t>
            </a:r>
          </a:p>
        </p:txBody>
      </p:sp>
      <p:sp>
        <p:nvSpPr>
          <p:cNvPr id="4" name="Rechteck 3"/>
          <p:cNvSpPr/>
          <p:nvPr/>
        </p:nvSpPr>
        <p:spPr>
          <a:xfrm>
            <a:off x="1903412" y="44873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Tosca Assistant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6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its not a REPLACEMENT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Scrapper is a extension for the XScan</a:t>
            </a:r>
          </a:p>
          <a:p>
            <a:r>
              <a:rPr lang="en-GB" dirty="0" smtClean="0"/>
              <a:t>Assistant </a:t>
            </a:r>
            <a:r>
              <a:rPr lang="en-GB" dirty="0"/>
              <a:t>is a extension </a:t>
            </a:r>
            <a:r>
              <a:rPr lang="en-GB" dirty="0" smtClean="0"/>
              <a:t>for the Commander GUI</a:t>
            </a:r>
          </a:p>
          <a:p>
            <a:r>
              <a:rPr lang="en-GB" dirty="0" smtClean="0"/>
              <a:t>Appeal </a:t>
            </a:r>
            <a:r>
              <a:rPr lang="en-GB" dirty="0"/>
              <a:t>to Technical </a:t>
            </a:r>
            <a:r>
              <a:rPr lang="en-GB" u="sng" dirty="0"/>
              <a:t>and</a:t>
            </a:r>
            <a:r>
              <a:rPr lang="en-GB" dirty="0"/>
              <a:t> </a:t>
            </a:r>
            <a:r>
              <a:rPr lang="en-GB" dirty="0" smtClean="0"/>
              <a:t>Non </a:t>
            </a:r>
            <a:r>
              <a:rPr lang="en-GB" dirty="0"/>
              <a:t>Technical Users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55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4932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224</Words>
  <Application>Microsoft Office PowerPoint</Application>
  <PresentationFormat>Breitbild</PresentationFormat>
  <Paragraphs>60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Segment</vt:lpstr>
      <vt:lpstr>Tosca Assistant</vt:lpstr>
      <vt:lpstr>Situation One</vt:lpstr>
      <vt:lpstr>Situation two</vt:lpstr>
      <vt:lpstr>Solution</vt:lpstr>
      <vt:lpstr>Creates Test Steps on the Fly</vt:lpstr>
      <vt:lpstr>Automate and execute new tests with the scrapper</vt:lpstr>
      <vt:lpstr>its not a REPLACEMENT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Assistant</dc:title>
  <dc:creator>peaceful</dc:creator>
  <cp:lastModifiedBy>peaceful</cp:lastModifiedBy>
  <cp:revision>45</cp:revision>
  <dcterms:created xsi:type="dcterms:W3CDTF">2016-05-04T21:21:28Z</dcterms:created>
  <dcterms:modified xsi:type="dcterms:W3CDTF">2016-05-08T08:22:32Z</dcterms:modified>
</cp:coreProperties>
</file>