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DDA-FE47-4A32-9C85-2E2C83922B68}" type="datetimeFigureOut">
              <a:rPr lang="es-CL" smtClean="0"/>
              <a:t>11-12-2015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5EA-FD7B-4170-9AB3-F720AB0DFB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214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DDA-FE47-4A32-9C85-2E2C83922B68}" type="datetimeFigureOut">
              <a:rPr lang="es-CL" smtClean="0"/>
              <a:t>11-12-2015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5EA-FD7B-4170-9AB3-F720AB0DFB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157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DDA-FE47-4A32-9C85-2E2C83922B68}" type="datetimeFigureOut">
              <a:rPr lang="es-CL" smtClean="0"/>
              <a:t>11-12-2015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5EA-FD7B-4170-9AB3-F720AB0DFB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665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DDA-FE47-4A32-9C85-2E2C83922B68}" type="datetimeFigureOut">
              <a:rPr lang="es-CL" smtClean="0"/>
              <a:t>11-12-2015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5EA-FD7B-4170-9AB3-F720AB0DFB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662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DDA-FE47-4A32-9C85-2E2C83922B68}" type="datetimeFigureOut">
              <a:rPr lang="es-CL" smtClean="0"/>
              <a:t>11-12-2015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5EA-FD7B-4170-9AB3-F720AB0DFB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955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DDA-FE47-4A32-9C85-2E2C83922B68}" type="datetimeFigureOut">
              <a:rPr lang="es-CL" smtClean="0"/>
              <a:t>11-12-2015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5EA-FD7B-4170-9AB3-F720AB0DFB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970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DDA-FE47-4A32-9C85-2E2C83922B68}" type="datetimeFigureOut">
              <a:rPr lang="es-CL" smtClean="0"/>
              <a:t>11-12-2015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5EA-FD7B-4170-9AB3-F720AB0DFB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543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DDA-FE47-4A32-9C85-2E2C83922B68}" type="datetimeFigureOut">
              <a:rPr lang="es-CL" smtClean="0"/>
              <a:t>11-12-2015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5EA-FD7B-4170-9AB3-F720AB0DFB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481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DDA-FE47-4A32-9C85-2E2C83922B68}" type="datetimeFigureOut">
              <a:rPr lang="es-CL" smtClean="0"/>
              <a:t>11-12-2015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5EA-FD7B-4170-9AB3-F720AB0DFB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940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DDA-FE47-4A32-9C85-2E2C83922B68}" type="datetimeFigureOut">
              <a:rPr lang="es-CL" smtClean="0"/>
              <a:t>11-12-2015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5EA-FD7B-4170-9AB3-F720AB0DFB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838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5DDA-FE47-4A32-9C85-2E2C83922B68}" type="datetimeFigureOut">
              <a:rPr lang="es-CL" smtClean="0"/>
              <a:t>11-12-2015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5EA-FD7B-4170-9AB3-F720AB0DFB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993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05DDA-FE47-4A32-9C85-2E2C83922B68}" type="datetimeFigureOut">
              <a:rPr lang="es-CL" smtClean="0"/>
              <a:t>11-12-2015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95EA-FD7B-4170-9AB3-F720AB0DFB5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882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761536" y="2266672"/>
            <a:ext cx="1571222" cy="1056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smtClean="0"/>
          </a:p>
          <a:p>
            <a:pPr algn="ctr"/>
            <a:r>
              <a:rPr lang="es-CL" sz="2000" dirty="0" smtClean="0"/>
              <a:t>Electrodos</a:t>
            </a:r>
            <a:r>
              <a:rPr lang="es-CL" dirty="0" smtClean="0"/>
              <a:t>	</a:t>
            </a:r>
            <a:endParaRPr lang="es-CL" dirty="0"/>
          </a:p>
        </p:txBody>
      </p:sp>
      <p:sp>
        <p:nvSpPr>
          <p:cNvPr id="4" name="Rectángulo redondeado 3"/>
          <p:cNvSpPr/>
          <p:nvPr/>
        </p:nvSpPr>
        <p:spPr>
          <a:xfrm>
            <a:off x="3960877" y="2253801"/>
            <a:ext cx="1571222" cy="1056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Amplificación y Conversión AD</a:t>
            </a:r>
            <a:endParaRPr lang="es-CL" dirty="0"/>
          </a:p>
        </p:txBody>
      </p:sp>
      <p:sp>
        <p:nvSpPr>
          <p:cNvPr id="5" name="Rectángulo redondeado 4"/>
          <p:cNvSpPr/>
          <p:nvPr/>
        </p:nvSpPr>
        <p:spPr>
          <a:xfrm>
            <a:off x="6105745" y="2253801"/>
            <a:ext cx="1680686" cy="1056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Procesamiento de la señal</a:t>
            </a:r>
            <a:endParaRPr lang="es-CL" dirty="0"/>
          </a:p>
        </p:txBody>
      </p:sp>
      <p:sp>
        <p:nvSpPr>
          <p:cNvPr id="6" name="Rectángulo redondeado 5"/>
          <p:cNvSpPr/>
          <p:nvPr/>
        </p:nvSpPr>
        <p:spPr>
          <a:xfrm>
            <a:off x="8512121" y="2266672"/>
            <a:ext cx="1571222" cy="1056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/>
              <a:t>Mano Biónica</a:t>
            </a:r>
            <a:endParaRPr lang="es-CL" sz="2000" dirty="0"/>
          </a:p>
        </p:txBody>
      </p:sp>
      <p:sp>
        <p:nvSpPr>
          <p:cNvPr id="9" name="Flecha derecha 8"/>
          <p:cNvSpPr/>
          <p:nvPr/>
        </p:nvSpPr>
        <p:spPr>
          <a:xfrm>
            <a:off x="3456589" y="2607969"/>
            <a:ext cx="434930" cy="34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Flecha derecha 10"/>
          <p:cNvSpPr/>
          <p:nvPr/>
        </p:nvSpPr>
        <p:spPr>
          <a:xfrm>
            <a:off x="5608166" y="2620843"/>
            <a:ext cx="434930" cy="34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Flecha derecha 11"/>
          <p:cNvSpPr/>
          <p:nvPr/>
        </p:nvSpPr>
        <p:spPr>
          <a:xfrm>
            <a:off x="7931810" y="2607968"/>
            <a:ext cx="434930" cy="34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05" y="3934097"/>
            <a:ext cx="1818884" cy="136755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644" y="3934097"/>
            <a:ext cx="1694233" cy="147503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45" y="3934095"/>
            <a:ext cx="1743335" cy="147503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21" y="3934097"/>
            <a:ext cx="1986115" cy="147502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004" y="1587527"/>
            <a:ext cx="800100" cy="62865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7877" y="1690750"/>
            <a:ext cx="685800" cy="48577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450" y="1499977"/>
            <a:ext cx="2143992" cy="6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9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761536" y="2266672"/>
            <a:ext cx="1571222" cy="1056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 smtClean="0"/>
          </a:p>
          <a:p>
            <a:pPr algn="ctr"/>
            <a:r>
              <a:rPr lang="es-CL" sz="2000" dirty="0" smtClean="0"/>
              <a:t>Electrodos</a:t>
            </a:r>
            <a:r>
              <a:rPr lang="es-CL" dirty="0" smtClean="0"/>
              <a:t>	</a:t>
            </a:r>
            <a:endParaRPr lang="es-CL" dirty="0"/>
          </a:p>
        </p:txBody>
      </p:sp>
      <p:sp>
        <p:nvSpPr>
          <p:cNvPr id="4" name="Rectángulo redondeado 3"/>
          <p:cNvSpPr/>
          <p:nvPr/>
        </p:nvSpPr>
        <p:spPr>
          <a:xfrm>
            <a:off x="3960877" y="2253801"/>
            <a:ext cx="1571222" cy="1056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Amplificación y  filtrado</a:t>
            </a:r>
            <a:endParaRPr lang="es-CL" dirty="0"/>
          </a:p>
        </p:txBody>
      </p:sp>
      <p:sp>
        <p:nvSpPr>
          <p:cNvPr id="5" name="Rectángulo redondeado 4"/>
          <p:cNvSpPr/>
          <p:nvPr/>
        </p:nvSpPr>
        <p:spPr>
          <a:xfrm>
            <a:off x="6105745" y="2253801"/>
            <a:ext cx="1680686" cy="1056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Conversión AD y Procesamiento de la señal</a:t>
            </a:r>
            <a:endParaRPr lang="es-CL" dirty="0"/>
          </a:p>
        </p:txBody>
      </p:sp>
      <p:sp>
        <p:nvSpPr>
          <p:cNvPr id="6" name="Rectángulo redondeado 5"/>
          <p:cNvSpPr/>
          <p:nvPr/>
        </p:nvSpPr>
        <p:spPr>
          <a:xfrm>
            <a:off x="8512121" y="2266672"/>
            <a:ext cx="1571222" cy="1056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/>
              <a:t>Mano Biónica</a:t>
            </a:r>
            <a:endParaRPr lang="es-CL" sz="2000" dirty="0"/>
          </a:p>
        </p:txBody>
      </p:sp>
      <p:sp>
        <p:nvSpPr>
          <p:cNvPr id="9" name="Flecha derecha 8"/>
          <p:cNvSpPr/>
          <p:nvPr/>
        </p:nvSpPr>
        <p:spPr>
          <a:xfrm>
            <a:off x="3456589" y="2607969"/>
            <a:ext cx="434930" cy="34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Flecha derecha 10"/>
          <p:cNvSpPr/>
          <p:nvPr/>
        </p:nvSpPr>
        <p:spPr>
          <a:xfrm>
            <a:off x="5608166" y="2620843"/>
            <a:ext cx="434930" cy="34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Flecha derecha 11"/>
          <p:cNvSpPr/>
          <p:nvPr/>
        </p:nvSpPr>
        <p:spPr>
          <a:xfrm>
            <a:off x="7931810" y="2607968"/>
            <a:ext cx="434930" cy="34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05" y="3934097"/>
            <a:ext cx="1818884" cy="136755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275" y="3826621"/>
            <a:ext cx="1986115" cy="147502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004" y="1587527"/>
            <a:ext cx="800100" cy="62865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877" y="1690750"/>
            <a:ext cx="685800" cy="48577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450" y="1499977"/>
            <a:ext cx="2143992" cy="67654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12" y="3930050"/>
            <a:ext cx="1733550" cy="13716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096" y="3930050"/>
            <a:ext cx="206061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1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24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8</cp:revision>
  <dcterms:created xsi:type="dcterms:W3CDTF">2015-09-10T15:27:59Z</dcterms:created>
  <dcterms:modified xsi:type="dcterms:W3CDTF">2015-12-11T17:51:14Z</dcterms:modified>
</cp:coreProperties>
</file>