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83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623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81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31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48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56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1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623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552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86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05DAA0-7071-4337-AD3A-2C10A89052AA}" type="datetimeFigureOut">
              <a:rPr lang="es-CO" smtClean="0"/>
              <a:t>17/11/2022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63D99C-5FEE-49F5-B164-CAAA2AAC69F3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15703EB-3D0E-6557-EDFC-DB152466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6" y="411121"/>
            <a:ext cx="9505128" cy="60357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5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3D4B-441B-19ED-484E-F10BC342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sz="7200" dirty="0"/>
          </a:p>
          <a:p>
            <a:pPr marL="0" indent="0">
              <a:buNone/>
            </a:pPr>
            <a:r>
              <a:rPr lang="es-CO" sz="7200" dirty="0"/>
              <a:t>					QA</a:t>
            </a:r>
          </a:p>
        </p:txBody>
      </p:sp>
    </p:spTree>
    <p:extLst>
      <p:ext uri="{BB962C8B-B14F-4D97-AF65-F5344CB8AC3E}">
        <p14:creationId xmlns:p14="http://schemas.microsoft.com/office/powerpoint/2010/main" val="37399805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CANO SUAREZ</dc:creator>
  <cp:lastModifiedBy>DANIEL CANO SUAREZ</cp:lastModifiedBy>
  <cp:revision>1</cp:revision>
  <dcterms:created xsi:type="dcterms:W3CDTF">2022-11-17T22:33:15Z</dcterms:created>
  <dcterms:modified xsi:type="dcterms:W3CDTF">2022-11-18T00:23:02Z</dcterms:modified>
</cp:coreProperties>
</file>