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0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1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2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3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4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8" r:id="rId4"/>
    <p:sldMasterId id="2147483702" r:id="rId5"/>
    <p:sldMasterId id="2147483716" r:id="rId6"/>
    <p:sldMasterId id="2147483730" r:id="rId7"/>
    <p:sldMasterId id="2147483758" r:id="rId8"/>
    <p:sldMasterId id="2147483772" r:id="rId9"/>
    <p:sldMasterId id="2147483786" r:id="rId10"/>
    <p:sldMasterId id="2147483800" r:id="rId11"/>
    <p:sldMasterId id="2147483814" r:id="rId12"/>
    <p:sldMasterId id="2147483828" r:id="rId13"/>
    <p:sldMasterId id="2147483842" r:id="rId14"/>
    <p:sldMasterId id="2147483856" r:id="rId15"/>
  </p:sldMasterIdLst>
  <p:notesMasterIdLst>
    <p:notesMasterId r:id="rId43"/>
  </p:notesMasterIdLst>
  <p:sldIdLst>
    <p:sldId id="256" r:id="rId16"/>
    <p:sldId id="257" r:id="rId17"/>
    <p:sldId id="259" r:id="rId18"/>
    <p:sldId id="260" r:id="rId19"/>
    <p:sldId id="262" r:id="rId20"/>
    <p:sldId id="263" r:id="rId21"/>
    <p:sldId id="281" r:id="rId22"/>
    <p:sldId id="284" r:id="rId23"/>
    <p:sldId id="282" r:id="rId24"/>
    <p:sldId id="267" r:id="rId25"/>
    <p:sldId id="271" r:id="rId26"/>
    <p:sldId id="272" r:id="rId27"/>
    <p:sldId id="269" r:id="rId28"/>
    <p:sldId id="264" r:id="rId29"/>
    <p:sldId id="265" r:id="rId30"/>
    <p:sldId id="266" r:id="rId31"/>
    <p:sldId id="273" r:id="rId32"/>
    <p:sldId id="270" r:id="rId33"/>
    <p:sldId id="274" r:id="rId34"/>
    <p:sldId id="275" r:id="rId35"/>
    <p:sldId id="276" r:id="rId36"/>
    <p:sldId id="277" r:id="rId37"/>
    <p:sldId id="278" r:id="rId38"/>
    <p:sldId id="279" r:id="rId39"/>
    <p:sldId id="285" r:id="rId40"/>
    <p:sldId id="283" r:id="rId41"/>
    <p:sldId id="280" r:id="rId42"/>
  </p:sldIdLst>
  <p:sldSz cx="9144000" cy="6858000" type="screen4x3"/>
  <p:notesSz cx="6858000" cy="9144000"/>
  <p:defaultTextStyle>
    <a:defPPr>
      <a:defRPr lang="en-US"/>
    </a:defPPr>
    <a:lvl1pPr marL="0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2107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4209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6294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8388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0483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12576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64676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16772" algn="l" defTabSz="90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49FAC-331E-4EED-B9E1-6E026CF9520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64B93-7FE5-4C07-97E7-82627BE9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2107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4209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56294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08388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60483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12576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64676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16772" algn="l" defTabSz="90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1AD6-247A-480B-9AA7-05DFAC9B9F35}" type="slidenum">
              <a:rPr lang="en-US" altLang="en-US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903B4-903A-4455-8237-96C0A71BA8AE}" type="slidenum">
              <a:rPr lang="en-US" altLang="en-US">
                <a:solidFill>
                  <a:prstClr val="black"/>
                </a:solidFill>
              </a:rPr>
              <a:pPr/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B11D9-EFE2-4F3B-83D0-B65AD48D3252}" type="slidenum">
              <a:rPr lang="en-US" altLang="en-US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BC169-D17D-4F7C-8866-A753A707FC8B}" type="slidenum">
              <a:rPr lang="en-US" altLang="en-US">
                <a:solidFill>
                  <a:prstClr val="black"/>
                </a:solidFill>
              </a:rPr>
              <a:pPr/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B483D-DF5A-4B0B-9B4B-498C5BE69119}" type="slidenum">
              <a:rPr lang="en-US" altLang="en-US">
                <a:solidFill>
                  <a:prstClr val="black"/>
                </a:solidFill>
              </a:rPr>
              <a:pPr/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42E83-5E18-4F6F-AB15-FA961D1A1BED}" type="slidenum">
              <a:rPr lang="en-US" altLang="en-US">
                <a:solidFill>
                  <a:prstClr val="black"/>
                </a:solidFill>
              </a:rPr>
              <a:pPr/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78677-B5E0-4D9E-B0E5-E2E63D07161E}" type="slidenum">
              <a:rPr lang="en-US" altLang="en-US">
                <a:solidFill>
                  <a:prstClr val="black"/>
                </a:solidFill>
              </a:rPr>
              <a:pPr/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41F92-743F-40EE-ADB8-BDA7F0EE0A89}" type="slidenum">
              <a:rPr lang="en-US" altLang="en-US">
                <a:solidFill>
                  <a:prstClr val="black"/>
                </a:solidFill>
              </a:rPr>
              <a:pPr/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0A9F1-A087-49A7-9984-45E963211818}" type="slidenum">
              <a:rPr lang="en-US" altLang="en-US">
                <a:solidFill>
                  <a:prstClr val="black"/>
                </a:solidFill>
              </a:rPr>
              <a:pPr/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F2600-DB48-47BF-A173-96058AC4AC2D}" type="slidenum">
              <a:rPr lang="en-US" altLang="en-US">
                <a:solidFill>
                  <a:prstClr val="black"/>
                </a:solidFill>
              </a:rPr>
              <a:pPr/>
              <a:t>27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16CE-C7DB-41B4-B57F-CB4B58B4455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16CE-C7DB-41B4-B57F-CB4B58B4455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3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79F8A-785D-4FBD-A955-110218BBE9EB}" type="slidenum">
              <a:rPr lang="en-US" altLang="en-US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F3639-F83E-4B33-B08C-1E9E6BA587B6}" type="slidenum">
              <a:rPr lang="en-US" altLang="en-US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B4892-3407-47C8-94D4-F8F72E6AB1D4}" type="slidenum">
              <a:rPr lang="en-US" altLang="en-US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5F470-8FE4-4EBA-AD3F-A1738F0B2835}" type="slidenum">
              <a:rPr lang="en-US" altLang="en-US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93EFC-3D0F-4616-B983-6E5CB613D848}" type="slidenum">
              <a:rPr lang="en-US" altLang="en-US">
                <a:solidFill>
                  <a:prstClr val="black"/>
                </a:solidFill>
              </a:rPr>
              <a:pPr/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2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6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0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4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322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485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B6C6BA-D1EA-4259-8A27-586A9361EF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04C74-D2B6-4419-A5AB-555F43BE093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252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61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326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C4159CBD-9F1B-434C-95B2-C0CA2FA6C9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F5880CE-D09A-465C-819C-14E2451FDB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842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61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61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326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AA5E5703-02FF-4414-8FD6-F75F4B3068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ECC91DE-62BE-4B55-999F-D0CE0E7942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527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58" y="2130565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69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8086" indent="0" algn="ctr">
              <a:buNone/>
              <a:defRPr/>
            </a:lvl2pPr>
            <a:lvl3pPr marL="816173" indent="0" algn="ctr">
              <a:buNone/>
              <a:defRPr/>
            </a:lvl3pPr>
            <a:lvl4pPr marL="1224270" indent="0" algn="ctr">
              <a:buNone/>
              <a:defRPr/>
            </a:lvl4pPr>
            <a:lvl5pPr marL="1632357" indent="0" algn="ctr">
              <a:buNone/>
              <a:defRPr/>
            </a:lvl5pPr>
            <a:lvl6pPr marL="2040454" indent="0" algn="ctr">
              <a:buNone/>
              <a:defRPr/>
            </a:lvl6pPr>
            <a:lvl7pPr marL="2448542" indent="0" algn="ctr">
              <a:buNone/>
              <a:defRPr/>
            </a:lvl7pPr>
            <a:lvl8pPr marL="2856632" indent="0" algn="ctr">
              <a:buNone/>
              <a:defRPr/>
            </a:lvl8pPr>
            <a:lvl9pPr marL="32647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082AB-3DAE-4B81-91A8-EF9A48AF39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314ED-00B4-4377-A399-432D56C9F6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3537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451D4A-C16A-4939-8412-0A2D21840B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698BC-9B32-45BF-8B8C-04D25FA888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695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086" indent="0">
              <a:buNone/>
              <a:defRPr sz="1600"/>
            </a:lvl2pPr>
            <a:lvl3pPr marL="816173" indent="0">
              <a:buNone/>
              <a:defRPr sz="1400"/>
            </a:lvl3pPr>
            <a:lvl4pPr marL="1224270" indent="0">
              <a:buNone/>
              <a:defRPr sz="1300"/>
            </a:lvl4pPr>
            <a:lvl5pPr marL="1632357" indent="0">
              <a:buNone/>
              <a:defRPr sz="1300"/>
            </a:lvl5pPr>
            <a:lvl6pPr marL="2040454" indent="0">
              <a:buNone/>
              <a:defRPr sz="1300"/>
            </a:lvl6pPr>
            <a:lvl7pPr marL="2448542" indent="0">
              <a:buNone/>
              <a:defRPr sz="1300"/>
            </a:lvl7pPr>
            <a:lvl8pPr marL="2856632" indent="0">
              <a:buNone/>
              <a:defRPr sz="1300"/>
            </a:lvl8pPr>
            <a:lvl9pPr marL="326472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5F40D8-711E-4F70-97E9-42A3B419B7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C1954-E34C-43AE-9F0B-604F9C2B30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7248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54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DCB45C-7875-4E7F-A8AD-DF406E7433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7D755-2DF0-4581-A3D4-817A147F86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578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5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086" indent="0">
              <a:buNone/>
              <a:defRPr sz="1800" b="1"/>
            </a:lvl2pPr>
            <a:lvl3pPr marL="816173" indent="0">
              <a:buNone/>
              <a:defRPr sz="1600" b="1"/>
            </a:lvl3pPr>
            <a:lvl4pPr marL="1224270" indent="0">
              <a:buNone/>
              <a:defRPr sz="1400" b="1"/>
            </a:lvl4pPr>
            <a:lvl5pPr marL="1632357" indent="0">
              <a:buNone/>
              <a:defRPr sz="1400" b="1"/>
            </a:lvl5pPr>
            <a:lvl6pPr marL="2040454" indent="0">
              <a:buNone/>
              <a:defRPr sz="1400" b="1"/>
            </a:lvl6pPr>
            <a:lvl7pPr marL="2448542" indent="0">
              <a:buNone/>
              <a:defRPr sz="1400" b="1"/>
            </a:lvl7pPr>
            <a:lvl8pPr marL="2856632" indent="0">
              <a:buNone/>
              <a:defRPr sz="1400" b="1"/>
            </a:lvl8pPr>
            <a:lvl9pPr marL="3264721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086" indent="0">
              <a:buNone/>
              <a:defRPr sz="1800" b="1"/>
            </a:lvl2pPr>
            <a:lvl3pPr marL="816173" indent="0">
              <a:buNone/>
              <a:defRPr sz="1600" b="1"/>
            </a:lvl3pPr>
            <a:lvl4pPr marL="1224270" indent="0">
              <a:buNone/>
              <a:defRPr sz="1400" b="1"/>
            </a:lvl4pPr>
            <a:lvl5pPr marL="1632357" indent="0">
              <a:buNone/>
              <a:defRPr sz="1400" b="1"/>
            </a:lvl5pPr>
            <a:lvl6pPr marL="2040454" indent="0">
              <a:buNone/>
              <a:defRPr sz="1400" b="1"/>
            </a:lvl6pPr>
            <a:lvl7pPr marL="2448542" indent="0">
              <a:buNone/>
              <a:defRPr sz="1400" b="1"/>
            </a:lvl7pPr>
            <a:lvl8pPr marL="2856632" indent="0">
              <a:buNone/>
              <a:defRPr sz="1400" b="1"/>
            </a:lvl8pPr>
            <a:lvl9pPr marL="3264721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E9D295-5FD5-4BCA-8820-2542BEA305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AD01D-6883-4DA8-9ABD-0358F57C8D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203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DBBF5-20E2-4FBD-91F0-68010D0A81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FC18D-2F57-4BA2-9DF9-4E2909F04E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198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ED799E-6A00-44CE-919E-FC6D66FB5D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01219-51B8-4A2B-BEE6-D66E375F1DE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3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8086" indent="0">
              <a:buNone/>
              <a:defRPr sz="1100"/>
            </a:lvl2pPr>
            <a:lvl3pPr marL="816173" indent="0">
              <a:buNone/>
              <a:defRPr sz="900"/>
            </a:lvl3pPr>
            <a:lvl4pPr marL="1224270" indent="0">
              <a:buNone/>
              <a:defRPr sz="800"/>
            </a:lvl4pPr>
            <a:lvl5pPr marL="1632357" indent="0">
              <a:buNone/>
              <a:defRPr sz="800"/>
            </a:lvl5pPr>
            <a:lvl6pPr marL="2040454" indent="0">
              <a:buNone/>
              <a:defRPr sz="800"/>
            </a:lvl6pPr>
            <a:lvl7pPr marL="2448542" indent="0">
              <a:buNone/>
              <a:defRPr sz="800"/>
            </a:lvl7pPr>
            <a:lvl8pPr marL="2856632" indent="0">
              <a:buNone/>
              <a:defRPr sz="800"/>
            </a:lvl8pPr>
            <a:lvl9pPr marL="32647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33324-E704-4C9E-BFF2-9609B69158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500D-824B-46C4-A148-E4B9BC395B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5779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78" y="4800367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78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8086" indent="0">
              <a:buNone/>
              <a:defRPr sz="2500"/>
            </a:lvl2pPr>
            <a:lvl3pPr marL="816173" indent="0">
              <a:buNone/>
              <a:defRPr sz="2200"/>
            </a:lvl3pPr>
            <a:lvl4pPr marL="1224270" indent="0">
              <a:buNone/>
              <a:defRPr sz="1800"/>
            </a:lvl4pPr>
            <a:lvl5pPr marL="1632357" indent="0">
              <a:buNone/>
              <a:defRPr sz="1800"/>
            </a:lvl5pPr>
            <a:lvl6pPr marL="2040454" indent="0">
              <a:buNone/>
              <a:defRPr sz="1800"/>
            </a:lvl6pPr>
            <a:lvl7pPr marL="2448542" indent="0">
              <a:buNone/>
              <a:defRPr sz="1800"/>
            </a:lvl7pPr>
            <a:lvl8pPr marL="2856632" indent="0">
              <a:buNone/>
              <a:defRPr sz="1800"/>
            </a:lvl8pPr>
            <a:lvl9pPr marL="3264721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78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8086" indent="0">
              <a:buNone/>
              <a:defRPr sz="1100"/>
            </a:lvl2pPr>
            <a:lvl3pPr marL="816173" indent="0">
              <a:buNone/>
              <a:defRPr sz="900"/>
            </a:lvl3pPr>
            <a:lvl4pPr marL="1224270" indent="0">
              <a:buNone/>
              <a:defRPr sz="800"/>
            </a:lvl4pPr>
            <a:lvl5pPr marL="1632357" indent="0">
              <a:buNone/>
              <a:defRPr sz="800"/>
            </a:lvl5pPr>
            <a:lvl6pPr marL="2040454" indent="0">
              <a:buNone/>
              <a:defRPr sz="800"/>
            </a:lvl6pPr>
            <a:lvl7pPr marL="2448542" indent="0">
              <a:buNone/>
              <a:defRPr sz="800"/>
            </a:lvl7pPr>
            <a:lvl8pPr marL="2856632" indent="0">
              <a:buNone/>
              <a:defRPr sz="800"/>
            </a:lvl8pPr>
            <a:lvl9pPr marL="32647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A4672A-46BC-4AE3-9179-3CF85F5CD7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F0AA-E674-40E5-ABA6-5AE15B15BD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297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812230-93E7-4E02-AFD6-0EF88C422C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96E46-76F5-499F-9754-14E229A9F0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494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478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6488F-355F-4AF7-A34D-BEEBAACBA2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0B7F8-241A-4C18-9A06-3619BF7B60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8599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54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54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319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8DF40B8D-DB2F-4238-B755-3065701839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F27EDB4-0BCC-4280-BC9E-DDE3A85DAE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825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54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319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90E7E47D-7F35-407D-A2BD-D4E230478A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249F365-7C50-4F1E-B66C-16B3B75E66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92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50" y="2130557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61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8469" indent="0" algn="ctr">
              <a:buNone/>
              <a:defRPr/>
            </a:lvl2pPr>
            <a:lvl3pPr marL="816938" indent="0" algn="ctr">
              <a:buNone/>
              <a:defRPr/>
            </a:lvl3pPr>
            <a:lvl4pPr marL="1225415" indent="0" algn="ctr">
              <a:buNone/>
              <a:defRPr/>
            </a:lvl4pPr>
            <a:lvl5pPr marL="1633885" indent="0" algn="ctr">
              <a:buNone/>
              <a:defRPr/>
            </a:lvl5pPr>
            <a:lvl6pPr marL="2042363" indent="0" algn="ctr">
              <a:buNone/>
              <a:defRPr/>
            </a:lvl6pPr>
            <a:lvl7pPr marL="2450834" indent="0" algn="ctr">
              <a:buNone/>
              <a:defRPr/>
            </a:lvl7pPr>
            <a:lvl8pPr marL="2859305" indent="0" algn="ctr">
              <a:buNone/>
              <a:defRPr/>
            </a:lvl8pPr>
            <a:lvl9pPr marL="32677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082AB-3DAE-4B81-91A8-EF9A48AF39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314ED-00B4-4377-A399-432D56C9F6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32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451D4A-C16A-4939-8412-0A2D21840B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698BC-9B32-45BF-8B8C-04D25FA888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224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469" indent="0">
              <a:buNone/>
              <a:defRPr sz="1600"/>
            </a:lvl2pPr>
            <a:lvl3pPr marL="816938" indent="0">
              <a:buNone/>
              <a:defRPr sz="1400"/>
            </a:lvl3pPr>
            <a:lvl4pPr marL="1225415" indent="0">
              <a:buNone/>
              <a:defRPr sz="1300"/>
            </a:lvl4pPr>
            <a:lvl5pPr marL="1633885" indent="0">
              <a:buNone/>
              <a:defRPr sz="1300"/>
            </a:lvl5pPr>
            <a:lvl6pPr marL="2042363" indent="0">
              <a:buNone/>
              <a:defRPr sz="1300"/>
            </a:lvl6pPr>
            <a:lvl7pPr marL="2450834" indent="0">
              <a:buNone/>
              <a:defRPr sz="1300"/>
            </a:lvl7pPr>
            <a:lvl8pPr marL="2859305" indent="0">
              <a:buNone/>
              <a:defRPr sz="1300"/>
            </a:lvl8pPr>
            <a:lvl9pPr marL="3267776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5F40D8-711E-4F70-97E9-42A3B419B7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C1954-E34C-43AE-9F0B-604F9C2B30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1858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46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DCB45C-7875-4E7F-A8AD-DF406E7433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7D755-2DF0-4581-A3D4-817A147F86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0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08" y="2130615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119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5704" indent="0" algn="ctr">
              <a:buNone/>
              <a:defRPr/>
            </a:lvl2pPr>
            <a:lvl3pPr marL="811408" indent="0" algn="ctr">
              <a:buNone/>
              <a:defRPr/>
            </a:lvl3pPr>
            <a:lvl4pPr marL="1217135" indent="0" algn="ctr">
              <a:buNone/>
              <a:defRPr/>
            </a:lvl4pPr>
            <a:lvl5pPr marL="1622840" indent="0" algn="ctr">
              <a:buNone/>
              <a:defRPr/>
            </a:lvl5pPr>
            <a:lvl6pPr marL="2028564" indent="0" algn="ctr">
              <a:buNone/>
              <a:defRPr/>
            </a:lvl6pPr>
            <a:lvl7pPr marL="2434270" indent="0" algn="ctr">
              <a:buNone/>
              <a:defRPr/>
            </a:lvl7pPr>
            <a:lvl8pPr marL="2839987" indent="0" algn="ctr">
              <a:buNone/>
              <a:defRPr/>
            </a:lvl8pPr>
            <a:lvl9pPr marL="324568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93377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7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469" indent="0">
              <a:buNone/>
              <a:defRPr sz="1800" b="1"/>
            </a:lvl2pPr>
            <a:lvl3pPr marL="816938" indent="0">
              <a:buNone/>
              <a:defRPr sz="1600" b="1"/>
            </a:lvl3pPr>
            <a:lvl4pPr marL="1225415" indent="0">
              <a:buNone/>
              <a:defRPr sz="1400" b="1"/>
            </a:lvl4pPr>
            <a:lvl5pPr marL="1633885" indent="0">
              <a:buNone/>
              <a:defRPr sz="1400" b="1"/>
            </a:lvl5pPr>
            <a:lvl6pPr marL="2042363" indent="0">
              <a:buNone/>
              <a:defRPr sz="1400" b="1"/>
            </a:lvl6pPr>
            <a:lvl7pPr marL="2450834" indent="0">
              <a:buNone/>
              <a:defRPr sz="1400" b="1"/>
            </a:lvl7pPr>
            <a:lvl8pPr marL="2859305" indent="0">
              <a:buNone/>
              <a:defRPr sz="1400" b="1"/>
            </a:lvl8pPr>
            <a:lvl9pPr marL="326777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469" indent="0">
              <a:buNone/>
              <a:defRPr sz="1800" b="1"/>
            </a:lvl2pPr>
            <a:lvl3pPr marL="816938" indent="0">
              <a:buNone/>
              <a:defRPr sz="1600" b="1"/>
            </a:lvl3pPr>
            <a:lvl4pPr marL="1225415" indent="0">
              <a:buNone/>
              <a:defRPr sz="1400" b="1"/>
            </a:lvl4pPr>
            <a:lvl5pPr marL="1633885" indent="0">
              <a:buNone/>
              <a:defRPr sz="1400" b="1"/>
            </a:lvl5pPr>
            <a:lvl6pPr marL="2042363" indent="0">
              <a:buNone/>
              <a:defRPr sz="1400" b="1"/>
            </a:lvl6pPr>
            <a:lvl7pPr marL="2450834" indent="0">
              <a:buNone/>
              <a:defRPr sz="1400" b="1"/>
            </a:lvl7pPr>
            <a:lvl8pPr marL="2859305" indent="0">
              <a:buNone/>
              <a:defRPr sz="1400" b="1"/>
            </a:lvl8pPr>
            <a:lvl9pPr marL="326777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E9D295-5FD5-4BCA-8820-2542BEA305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AD01D-6883-4DA8-9ABD-0358F57C8D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4222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DBBF5-20E2-4FBD-91F0-68010D0A81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FC18D-2F57-4BA2-9DF9-4E2909F04E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8351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ED799E-6A00-44CE-919E-FC6D66FB5D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01219-51B8-4A2B-BEE6-D66E375F1DE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2662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8469" indent="0">
              <a:buNone/>
              <a:defRPr sz="1100"/>
            </a:lvl2pPr>
            <a:lvl3pPr marL="816938" indent="0">
              <a:buNone/>
              <a:defRPr sz="900"/>
            </a:lvl3pPr>
            <a:lvl4pPr marL="1225415" indent="0">
              <a:buNone/>
              <a:defRPr sz="800"/>
            </a:lvl4pPr>
            <a:lvl5pPr marL="1633885" indent="0">
              <a:buNone/>
              <a:defRPr sz="800"/>
            </a:lvl5pPr>
            <a:lvl6pPr marL="2042363" indent="0">
              <a:buNone/>
              <a:defRPr sz="800"/>
            </a:lvl6pPr>
            <a:lvl7pPr marL="2450834" indent="0">
              <a:buNone/>
              <a:defRPr sz="800"/>
            </a:lvl7pPr>
            <a:lvl8pPr marL="2859305" indent="0">
              <a:buNone/>
              <a:defRPr sz="800"/>
            </a:lvl8pPr>
            <a:lvl9pPr marL="326777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33324-E704-4C9E-BFF2-9609B69158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500D-824B-46C4-A148-E4B9BC395B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568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70" y="4800359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70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8469" indent="0">
              <a:buNone/>
              <a:defRPr sz="2500"/>
            </a:lvl2pPr>
            <a:lvl3pPr marL="816938" indent="0">
              <a:buNone/>
              <a:defRPr sz="2200"/>
            </a:lvl3pPr>
            <a:lvl4pPr marL="1225415" indent="0">
              <a:buNone/>
              <a:defRPr sz="1800"/>
            </a:lvl4pPr>
            <a:lvl5pPr marL="1633885" indent="0">
              <a:buNone/>
              <a:defRPr sz="1800"/>
            </a:lvl5pPr>
            <a:lvl6pPr marL="2042363" indent="0">
              <a:buNone/>
              <a:defRPr sz="1800"/>
            </a:lvl6pPr>
            <a:lvl7pPr marL="2450834" indent="0">
              <a:buNone/>
              <a:defRPr sz="1800"/>
            </a:lvl7pPr>
            <a:lvl8pPr marL="2859305" indent="0">
              <a:buNone/>
              <a:defRPr sz="1800"/>
            </a:lvl8pPr>
            <a:lvl9pPr marL="3267776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70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8469" indent="0">
              <a:buNone/>
              <a:defRPr sz="1100"/>
            </a:lvl2pPr>
            <a:lvl3pPr marL="816938" indent="0">
              <a:buNone/>
              <a:defRPr sz="900"/>
            </a:lvl3pPr>
            <a:lvl4pPr marL="1225415" indent="0">
              <a:buNone/>
              <a:defRPr sz="800"/>
            </a:lvl4pPr>
            <a:lvl5pPr marL="1633885" indent="0">
              <a:buNone/>
              <a:defRPr sz="800"/>
            </a:lvl5pPr>
            <a:lvl6pPr marL="2042363" indent="0">
              <a:buNone/>
              <a:defRPr sz="800"/>
            </a:lvl6pPr>
            <a:lvl7pPr marL="2450834" indent="0">
              <a:buNone/>
              <a:defRPr sz="800"/>
            </a:lvl7pPr>
            <a:lvl8pPr marL="2859305" indent="0">
              <a:buNone/>
              <a:defRPr sz="800"/>
            </a:lvl8pPr>
            <a:lvl9pPr marL="326777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A4672A-46BC-4AE3-9179-3CF85F5CD7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F0AA-E674-40E5-ABA6-5AE15B15BD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7379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812230-93E7-4E02-AFD6-0EF88C422C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96E46-76F5-499F-9754-14E229A9F0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397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470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6488F-355F-4AF7-A34D-BEEBAACBA2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0B7F8-241A-4C18-9A06-3619BF7B60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4792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46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46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311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8DF40B8D-DB2F-4238-B755-3065701839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F27EDB4-0BCC-4280-BC9E-DDE3A85DAE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353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46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311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90E7E47D-7F35-407D-A2BD-D4E230478A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249F365-7C50-4F1E-B66C-16B3B75E66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9787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42" y="2130549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3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8852" indent="0" algn="ctr">
              <a:buNone/>
              <a:defRPr/>
            </a:lvl2pPr>
            <a:lvl3pPr marL="817706" indent="0" algn="ctr">
              <a:buNone/>
              <a:defRPr/>
            </a:lvl3pPr>
            <a:lvl4pPr marL="1226562" indent="0" algn="ctr">
              <a:buNone/>
              <a:defRPr/>
            </a:lvl4pPr>
            <a:lvl5pPr marL="1635414" indent="0" algn="ctr">
              <a:buNone/>
              <a:defRPr/>
            </a:lvl5pPr>
            <a:lvl6pPr marL="2044275" indent="0" algn="ctr">
              <a:buNone/>
              <a:defRPr/>
            </a:lvl6pPr>
            <a:lvl7pPr marL="2453128" indent="0" algn="ctr">
              <a:buNone/>
              <a:defRPr/>
            </a:lvl7pPr>
            <a:lvl8pPr marL="2861981" indent="0" algn="ctr">
              <a:buNone/>
              <a:defRPr/>
            </a:lvl8pPr>
            <a:lvl9pPr marL="327083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082AB-3DAE-4B81-91A8-EF9A48AF39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314ED-00B4-4377-A399-432D56C9F6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7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710744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451D4A-C16A-4939-8412-0A2D21840B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698BC-9B32-45BF-8B8C-04D25FA888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02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2" indent="0">
              <a:buNone/>
              <a:defRPr sz="1600"/>
            </a:lvl2pPr>
            <a:lvl3pPr marL="817706" indent="0">
              <a:buNone/>
              <a:defRPr sz="1400"/>
            </a:lvl3pPr>
            <a:lvl4pPr marL="1226562" indent="0">
              <a:buNone/>
              <a:defRPr sz="1300"/>
            </a:lvl4pPr>
            <a:lvl5pPr marL="1635414" indent="0">
              <a:buNone/>
              <a:defRPr sz="1300"/>
            </a:lvl5pPr>
            <a:lvl6pPr marL="2044275" indent="0">
              <a:buNone/>
              <a:defRPr sz="1300"/>
            </a:lvl6pPr>
            <a:lvl7pPr marL="2453128" indent="0">
              <a:buNone/>
              <a:defRPr sz="1300"/>
            </a:lvl7pPr>
            <a:lvl8pPr marL="2861981" indent="0">
              <a:buNone/>
              <a:defRPr sz="1300"/>
            </a:lvl8pPr>
            <a:lvl9pPr marL="3270835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5F40D8-711E-4F70-97E9-42A3B419B7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C1954-E34C-43AE-9F0B-604F9C2B30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7998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38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DCB45C-7875-4E7F-A8AD-DF406E7433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7D755-2DF0-4581-A3D4-817A147F86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3115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19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852" indent="0">
              <a:buNone/>
              <a:defRPr sz="1800" b="1"/>
            </a:lvl2pPr>
            <a:lvl3pPr marL="817706" indent="0">
              <a:buNone/>
              <a:defRPr sz="1600" b="1"/>
            </a:lvl3pPr>
            <a:lvl4pPr marL="1226562" indent="0">
              <a:buNone/>
              <a:defRPr sz="1400" b="1"/>
            </a:lvl4pPr>
            <a:lvl5pPr marL="1635414" indent="0">
              <a:buNone/>
              <a:defRPr sz="1400" b="1"/>
            </a:lvl5pPr>
            <a:lvl6pPr marL="2044275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81" indent="0">
              <a:buNone/>
              <a:defRPr sz="1400" b="1"/>
            </a:lvl8pPr>
            <a:lvl9pPr marL="327083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852" indent="0">
              <a:buNone/>
              <a:defRPr sz="1800" b="1"/>
            </a:lvl2pPr>
            <a:lvl3pPr marL="817706" indent="0">
              <a:buNone/>
              <a:defRPr sz="1600" b="1"/>
            </a:lvl3pPr>
            <a:lvl4pPr marL="1226562" indent="0">
              <a:buNone/>
              <a:defRPr sz="1400" b="1"/>
            </a:lvl4pPr>
            <a:lvl5pPr marL="1635414" indent="0">
              <a:buNone/>
              <a:defRPr sz="1400" b="1"/>
            </a:lvl5pPr>
            <a:lvl6pPr marL="2044275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81" indent="0">
              <a:buNone/>
              <a:defRPr sz="1400" b="1"/>
            </a:lvl8pPr>
            <a:lvl9pPr marL="327083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E9D295-5FD5-4BCA-8820-2542BEA305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AD01D-6883-4DA8-9ABD-0358F57C8D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4036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DBBF5-20E2-4FBD-91F0-68010D0A81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FC18D-2F57-4BA2-9DF9-4E2909F04E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97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ED799E-6A00-44CE-919E-FC6D66FB5D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01219-51B8-4A2B-BEE6-D66E375F1DE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3694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8852" indent="0">
              <a:buNone/>
              <a:defRPr sz="1100"/>
            </a:lvl2pPr>
            <a:lvl3pPr marL="817706" indent="0">
              <a:buNone/>
              <a:defRPr sz="900"/>
            </a:lvl3pPr>
            <a:lvl4pPr marL="1226562" indent="0">
              <a:buNone/>
              <a:defRPr sz="800"/>
            </a:lvl4pPr>
            <a:lvl5pPr marL="1635414" indent="0">
              <a:buNone/>
              <a:defRPr sz="800"/>
            </a:lvl5pPr>
            <a:lvl6pPr marL="2044275" indent="0">
              <a:buNone/>
              <a:defRPr sz="800"/>
            </a:lvl6pPr>
            <a:lvl7pPr marL="2453128" indent="0">
              <a:buNone/>
              <a:defRPr sz="800"/>
            </a:lvl7pPr>
            <a:lvl8pPr marL="2861981" indent="0">
              <a:buNone/>
              <a:defRPr sz="800"/>
            </a:lvl8pPr>
            <a:lvl9pPr marL="327083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33324-E704-4C9E-BFF2-9609B69158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500D-824B-46C4-A148-E4B9BC395B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0500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62" y="4800351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62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8852" indent="0">
              <a:buNone/>
              <a:defRPr sz="2500"/>
            </a:lvl2pPr>
            <a:lvl3pPr marL="817706" indent="0">
              <a:buNone/>
              <a:defRPr sz="2200"/>
            </a:lvl3pPr>
            <a:lvl4pPr marL="1226562" indent="0">
              <a:buNone/>
              <a:defRPr sz="1800"/>
            </a:lvl4pPr>
            <a:lvl5pPr marL="1635414" indent="0">
              <a:buNone/>
              <a:defRPr sz="1800"/>
            </a:lvl5pPr>
            <a:lvl6pPr marL="2044275" indent="0">
              <a:buNone/>
              <a:defRPr sz="1800"/>
            </a:lvl6pPr>
            <a:lvl7pPr marL="2453128" indent="0">
              <a:buNone/>
              <a:defRPr sz="1800"/>
            </a:lvl7pPr>
            <a:lvl8pPr marL="2861981" indent="0">
              <a:buNone/>
              <a:defRPr sz="1800"/>
            </a:lvl8pPr>
            <a:lvl9pPr marL="3270835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62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8852" indent="0">
              <a:buNone/>
              <a:defRPr sz="1100"/>
            </a:lvl2pPr>
            <a:lvl3pPr marL="817706" indent="0">
              <a:buNone/>
              <a:defRPr sz="900"/>
            </a:lvl3pPr>
            <a:lvl4pPr marL="1226562" indent="0">
              <a:buNone/>
              <a:defRPr sz="800"/>
            </a:lvl4pPr>
            <a:lvl5pPr marL="1635414" indent="0">
              <a:buNone/>
              <a:defRPr sz="800"/>
            </a:lvl5pPr>
            <a:lvl6pPr marL="2044275" indent="0">
              <a:buNone/>
              <a:defRPr sz="800"/>
            </a:lvl6pPr>
            <a:lvl7pPr marL="2453128" indent="0">
              <a:buNone/>
              <a:defRPr sz="800"/>
            </a:lvl7pPr>
            <a:lvl8pPr marL="2861981" indent="0">
              <a:buNone/>
              <a:defRPr sz="800"/>
            </a:lvl8pPr>
            <a:lvl9pPr marL="327083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A4672A-46BC-4AE3-9179-3CF85F5CD7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F0AA-E674-40E5-ABA6-5AE15B15BD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3568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812230-93E7-4E02-AFD6-0EF88C422C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96E46-76F5-499F-9754-14E229A9F0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69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462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6488F-355F-4AF7-A34D-BEEBAACBA2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0B7F8-241A-4C18-9A06-3619BF7B60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7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5704" indent="0">
              <a:buNone/>
              <a:defRPr sz="1600"/>
            </a:lvl2pPr>
            <a:lvl3pPr marL="811408" indent="0">
              <a:buNone/>
              <a:defRPr sz="1400"/>
            </a:lvl3pPr>
            <a:lvl4pPr marL="1217135" indent="0">
              <a:buNone/>
              <a:defRPr sz="1300"/>
            </a:lvl4pPr>
            <a:lvl5pPr marL="1622840" indent="0">
              <a:buNone/>
              <a:defRPr sz="1300"/>
            </a:lvl5pPr>
            <a:lvl6pPr marL="2028564" indent="0">
              <a:buNone/>
              <a:defRPr sz="1300"/>
            </a:lvl6pPr>
            <a:lvl7pPr marL="2434270" indent="0">
              <a:buNone/>
              <a:defRPr sz="1300"/>
            </a:lvl7pPr>
            <a:lvl8pPr marL="2839987" indent="0">
              <a:buNone/>
              <a:defRPr sz="1300"/>
            </a:lvl8pPr>
            <a:lvl9pPr marL="3245688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813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38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38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303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8DF40B8D-DB2F-4238-B755-3065701839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F27EDB4-0BCC-4280-BC9E-DDE3A85DAE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50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38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303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90E7E47D-7F35-407D-A2BD-D4E230478A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249F365-7C50-4F1E-B66C-16B3B75E66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2510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33" y="2130540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44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9284" indent="0" algn="ctr">
              <a:buNone/>
              <a:defRPr/>
            </a:lvl2pPr>
            <a:lvl3pPr marL="818567" indent="0" algn="ctr">
              <a:buNone/>
              <a:defRPr/>
            </a:lvl3pPr>
            <a:lvl4pPr marL="1227853" indent="0" algn="ctr">
              <a:buNone/>
              <a:defRPr/>
            </a:lvl4pPr>
            <a:lvl5pPr marL="1637138" indent="0" algn="ctr">
              <a:buNone/>
              <a:defRPr/>
            </a:lvl5pPr>
            <a:lvl6pPr marL="2046426" indent="0" algn="ctr">
              <a:buNone/>
              <a:defRPr/>
            </a:lvl6pPr>
            <a:lvl7pPr marL="2455711" indent="0" algn="ctr">
              <a:buNone/>
              <a:defRPr/>
            </a:lvl7pPr>
            <a:lvl8pPr marL="2864994" indent="0" algn="ctr">
              <a:buNone/>
              <a:defRPr/>
            </a:lvl8pPr>
            <a:lvl9pPr marL="327427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082AB-3DAE-4B81-91A8-EF9A48AF39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314ED-00B4-4377-A399-432D56C9F6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2080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451D4A-C16A-4939-8412-0A2D21840B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698BC-9B32-45BF-8B8C-04D25FA888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249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284" indent="0">
              <a:buNone/>
              <a:defRPr sz="1600"/>
            </a:lvl2pPr>
            <a:lvl3pPr marL="818567" indent="0">
              <a:buNone/>
              <a:defRPr sz="1400"/>
            </a:lvl3pPr>
            <a:lvl4pPr marL="1227853" indent="0">
              <a:buNone/>
              <a:defRPr sz="1300"/>
            </a:lvl4pPr>
            <a:lvl5pPr marL="1637138" indent="0">
              <a:buNone/>
              <a:defRPr sz="1300"/>
            </a:lvl5pPr>
            <a:lvl6pPr marL="2046426" indent="0">
              <a:buNone/>
              <a:defRPr sz="1300"/>
            </a:lvl6pPr>
            <a:lvl7pPr marL="2455711" indent="0">
              <a:buNone/>
              <a:defRPr sz="1300"/>
            </a:lvl7pPr>
            <a:lvl8pPr marL="2864994" indent="0">
              <a:buNone/>
              <a:defRPr sz="1300"/>
            </a:lvl8pPr>
            <a:lvl9pPr marL="327427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5F40D8-711E-4F70-97E9-42A3B419B7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C1954-E34C-43AE-9F0B-604F9C2B30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5097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29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DCB45C-7875-4E7F-A8AD-DF406E7433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7D755-2DF0-4581-A3D4-817A147F86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8564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10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284" indent="0">
              <a:buNone/>
              <a:defRPr sz="1800" b="1"/>
            </a:lvl2pPr>
            <a:lvl3pPr marL="818567" indent="0">
              <a:buNone/>
              <a:defRPr sz="1600" b="1"/>
            </a:lvl3pPr>
            <a:lvl4pPr marL="1227853" indent="0">
              <a:buNone/>
              <a:defRPr sz="1400" b="1"/>
            </a:lvl4pPr>
            <a:lvl5pPr marL="1637138" indent="0">
              <a:buNone/>
              <a:defRPr sz="1400" b="1"/>
            </a:lvl5pPr>
            <a:lvl6pPr marL="2046426" indent="0">
              <a:buNone/>
              <a:defRPr sz="1400" b="1"/>
            </a:lvl6pPr>
            <a:lvl7pPr marL="2455711" indent="0">
              <a:buNone/>
              <a:defRPr sz="1400" b="1"/>
            </a:lvl7pPr>
            <a:lvl8pPr marL="2864994" indent="0">
              <a:buNone/>
              <a:defRPr sz="1400" b="1"/>
            </a:lvl8pPr>
            <a:lvl9pPr marL="327427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284" indent="0">
              <a:buNone/>
              <a:defRPr sz="1800" b="1"/>
            </a:lvl2pPr>
            <a:lvl3pPr marL="818567" indent="0">
              <a:buNone/>
              <a:defRPr sz="1600" b="1"/>
            </a:lvl3pPr>
            <a:lvl4pPr marL="1227853" indent="0">
              <a:buNone/>
              <a:defRPr sz="1400" b="1"/>
            </a:lvl4pPr>
            <a:lvl5pPr marL="1637138" indent="0">
              <a:buNone/>
              <a:defRPr sz="1400" b="1"/>
            </a:lvl5pPr>
            <a:lvl6pPr marL="2046426" indent="0">
              <a:buNone/>
              <a:defRPr sz="1400" b="1"/>
            </a:lvl6pPr>
            <a:lvl7pPr marL="2455711" indent="0">
              <a:buNone/>
              <a:defRPr sz="1400" b="1"/>
            </a:lvl7pPr>
            <a:lvl8pPr marL="2864994" indent="0">
              <a:buNone/>
              <a:defRPr sz="1400" b="1"/>
            </a:lvl8pPr>
            <a:lvl9pPr marL="327427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E9D295-5FD5-4BCA-8820-2542BEA305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AD01D-6883-4DA8-9ABD-0358F57C8D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8340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DBBF5-20E2-4FBD-91F0-68010D0A81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FC18D-2F57-4BA2-9DF9-4E2909F04E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5820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ED799E-6A00-44CE-919E-FC6D66FB5D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01219-51B8-4A2B-BEE6-D66E375F1DE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5916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9284" indent="0">
              <a:buNone/>
              <a:defRPr sz="1100"/>
            </a:lvl2pPr>
            <a:lvl3pPr marL="818567" indent="0">
              <a:buNone/>
              <a:defRPr sz="900"/>
            </a:lvl3pPr>
            <a:lvl4pPr marL="1227853" indent="0">
              <a:buNone/>
              <a:defRPr sz="800"/>
            </a:lvl4pPr>
            <a:lvl5pPr marL="1637138" indent="0">
              <a:buNone/>
              <a:defRPr sz="800"/>
            </a:lvl5pPr>
            <a:lvl6pPr marL="2046426" indent="0">
              <a:buNone/>
              <a:defRPr sz="800"/>
            </a:lvl6pPr>
            <a:lvl7pPr marL="2455711" indent="0">
              <a:buNone/>
              <a:defRPr sz="800"/>
            </a:lvl7pPr>
            <a:lvl8pPr marL="2864994" indent="0">
              <a:buNone/>
              <a:defRPr sz="800"/>
            </a:lvl8pPr>
            <a:lvl9pPr marL="327427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33324-E704-4C9E-BFF2-9609B69158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500D-824B-46C4-A148-E4B9BC395B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2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1"/>
            <a:ext cx="4100080" cy="484934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04" y="1371321"/>
            <a:ext cx="4100079" cy="484934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14751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53" y="4800342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53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9284" indent="0">
              <a:buNone/>
              <a:defRPr sz="2500"/>
            </a:lvl2pPr>
            <a:lvl3pPr marL="818567" indent="0">
              <a:buNone/>
              <a:defRPr sz="2200"/>
            </a:lvl3pPr>
            <a:lvl4pPr marL="1227853" indent="0">
              <a:buNone/>
              <a:defRPr sz="1800"/>
            </a:lvl4pPr>
            <a:lvl5pPr marL="1637138" indent="0">
              <a:buNone/>
              <a:defRPr sz="1800"/>
            </a:lvl5pPr>
            <a:lvl6pPr marL="2046426" indent="0">
              <a:buNone/>
              <a:defRPr sz="1800"/>
            </a:lvl6pPr>
            <a:lvl7pPr marL="2455711" indent="0">
              <a:buNone/>
              <a:defRPr sz="1800"/>
            </a:lvl7pPr>
            <a:lvl8pPr marL="2864994" indent="0">
              <a:buNone/>
              <a:defRPr sz="1800"/>
            </a:lvl8pPr>
            <a:lvl9pPr marL="327427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53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9284" indent="0">
              <a:buNone/>
              <a:defRPr sz="1100"/>
            </a:lvl2pPr>
            <a:lvl3pPr marL="818567" indent="0">
              <a:buNone/>
              <a:defRPr sz="900"/>
            </a:lvl3pPr>
            <a:lvl4pPr marL="1227853" indent="0">
              <a:buNone/>
              <a:defRPr sz="800"/>
            </a:lvl4pPr>
            <a:lvl5pPr marL="1637138" indent="0">
              <a:buNone/>
              <a:defRPr sz="800"/>
            </a:lvl5pPr>
            <a:lvl6pPr marL="2046426" indent="0">
              <a:buNone/>
              <a:defRPr sz="800"/>
            </a:lvl6pPr>
            <a:lvl7pPr marL="2455711" indent="0">
              <a:buNone/>
              <a:defRPr sz="800"/>
            </a:lvl7pPr>
            <a:lvl8pPr marL="2864994" indent="0">
              <a:buNone/>
              <a:defRPr sz="800"/>
            </a:lvl8pPr>
            <a:lvl9pPr marL="327427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A4672A-46BC-4AE3-9179-3CF85F5CD7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F0AA-E674-40E5-ABA6-5AE15B15BD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8783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812230-93E7-4E02-AFD6-0EF88C422C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96E46-76F5-499F-9754-14E229A9F0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1160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453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6488F-355F-4AF7-A34D-BEEBAACBA2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0B7F8-241A-4C18-9A06-3619BF7B60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2502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29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29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294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8DF40B8D-DB2F-4238-B755-3065701839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F27EDB4-0BCC-4280-BC9E-DDE3A85DAE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0130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29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294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90E7E47D-7F35-407D-A2BD-D4E230478A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249F365-7C50-4F1E-B66C-16B3B75E66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7619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3" y="2130530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34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9763" indent="0" algn="ctr">
              <a:buNone/>
              <a:defRPr/>
            </a:lvl2pPr>
            <a:lvl3pPr marL="819527" indent="0" algn="ctr">
              <a:buNone/>
              <a:defRPr/>
            </a:lvl3pPr>
            <a:lvl4pPr marL="1229291" indent="0" algn="ctr">
              <a:buNone/>
              <a:defRPr/>
            </a:lvl4pPr>
            <a:lvl5pPr marL="1639055" indent="0" algn="ctr">
              <a:buNone/>
              <a:defRPr/>
            </a:lvl5pPr>
            <a:lvl6pPr marL="2048820" indent="0" algn="ctr">
              <a:buNone/>
              <a:defRPr/>
            </a:lvl6pPr>
            <a:lvl7pPr marL="2458584" indent="0" algn="ctr">
              <a:buNone/>
              <a:defRPr/>
            </a:lvl7pPr>
            <a:lvl8pPr marL="2868346" indent="0" algn="ctr">
              <a:buNone/>
              <a:defRPr/>
            </a:lvl8pPr>
            <a:lvl9pPr marL="327811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082AB-3DAE-4B81-91A8-EF9A48AF39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314ED-00B4-4377-A399-432D56C9F6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0537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451D4A-C16A-4939-8412-0A2D21840B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698BC-9B32-45BF-8B8C-04D25FA888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847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763" indent="0">
              <a:buNone/>
              <a:defRPr sz="1600"/>
            </a:lvl2pPr>
            <a:lvl3pPr marL="819527" indent="0">
              <a:buNone/>
              <a:defRPr sz="1400"/>
            </a:lvl3pPr>
            <a:lvl4pPr marL="1229291" indent="0">
              <a:buNone/>
              <a:defRPr sz="1300"/>
            </a:lvl4pPr>
            <a:lvl5pPr marL="1639055" indent="0">
              <a:buNone/>
              <a:defRPr sz="1300"/>
            </a:lvl5pPr>
            <a:lvl6pPr marL="2048820" indent="0">
              <a:buNone/>
              <a:defRPr sz="1300"/>
            </a:lvl6pPr>
            <a:lvl7pPr marL="2458584" indent="0">
              <a:buNone/>
              <a:defRPr sz="1300"/>
            </a:lvl7pPr>
            <a:lvl8pPr marL="2868346" indent="0">
              <a:buNone/>
              <a:defRPr sz="1300"/>
            </a:lvl8pPr>
            <a:lvl9pPr marL="327811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5F40D8-711E-4F70-97E9-42A3B419B7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C1954-E34C-43AE-9F0B-604F9C2B30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4150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19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DCB45C-7875-4E7F-A8AD-DF406E7433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7D755-2DF0-4581-A3D4-817A147F86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23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00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763" indent="0">
              <a:buNone/>
              <a:defRPr sz="1800" b="1"/>
            </a:lvl2pPr>
            <a:lvl3pPr marL="819527" indent="0">
              <a:buNone/>
              <a:defRPr sz="1600" b="1"/>
            </a:lvl3pPr>
            <a:lvl4pPr marL="1229291" indent="0">
              <a:buNone/>
              <a:defRPr sz="1400" b="1"/>
            </a:lvl4pPr>
            <a:lvl5pPr marL="1639055" indent="0">
              <a:buNone/>
              <a:defRPr sz="1400" b="1"/>
            </a:lvl5pPr>
            <a:lvl6pPr marL="2048820" indent="0">
              <a:buNone/>
              <a:defRPr sz="1400" b="1"/>
            </a:lvl6pPr>
            <a:lvl7pPr marL="2458584" indent="0">
              <a:buNone/>
              <a:defRPr sz="1400" b="1"/>
            </a:lvl7pPr>
            <a:lvl8pPr marL="2868346" indent="0">
              <a:buNone/>
              <a:defRPr sz="1400" b="1"/>
            </a:lvl8pPr>
            <a:lvl9pPr marL="327811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763" indent="0">
              <a:buNone/>
              <a:defRPr sz="1800" b="1"/>
            </a:lvl2pPr>
            <a:lvl3pPr marL="819527" indent="0">
              <a:buNone/>
              <a:defRPr sz="1600" b="1"/>
            </a:lvl3pPr>
            <a:lvl4pPr marL="1229291" indent="0">
              <a:buNone/>
              <a:defRPr sz="1400" b="1"/>
            </a:lvl4pPr>
            <a:lvl5pPr marL="1639055" indent="0">
              <a:buNone/>
              <a:defRPr sz="1400" b="1"/>
            </a:lvl5pPr>
            <a:lvl6pPr marL="2048820" indent="0">
              <a:buNone/>
              <a:defRPr sz="1400" b="1"/>
            </a:lvl6pPr>
            <a:lvl7pPr marL="2458584" indent="0">
              <a:buNone/>
              <a:defRPr sz="1400" b="1"/>
            </a:lvl7pPr>
            <a:lvl8pPr marL="2868346" indent="0">
              <a:buNone/>
              <a:defRPr sz="1400" b="1"/>
            </a:lvl8pPr>
            <a:lvl9pPr marL="327811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E9D295-5FD5-4BCA-8820-2542BEA305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AD01D-6883-4DA8-9ABD-0358F57C8D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8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85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704" indent="0">
              <a:buNone/>
              <a:defRPr sz="1800" b="1"/>
            </a:lvl2pPr>
            <a:lvl3pPr marL="811408" indent="0">
              <a:buNone/>
              <a:defRPr sz="1600" b="1"/>
            </a:lvl3pPr>
            <a:lvl4pPr marL="1217135" indent="0">
              <a:buNone/>
              <a:defRPr sz="1400" b="1"/>
            </a:lvl4pPr>
            <a:lvl5pPr marL="1622840" indent="0">
              <a:buNone/>
              <a:defRPr sz="1400" b="1"/>
            </a:lvl5pPr>
            <a:lvl6pPr marL="2028564" indent="0">
              <a:buNone/>
              <a:defRPr sz="1400" b="1"/>
            </a:lvl6pPr>
            <a:lvl7pPr marL="2434270" indent="0">
              <a:buNone/>
              <a:defRPr sz="1400" b="1"/>
            </a:lvl7pPr>
            <a:lvl8pPr marL="2839987" indent="0">
              <a:buNone/>
              <a:defRPr sz="1400" b="1"/>
            </a:lvl8pPr>
            <a:lvl9pPr marL="324568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704" indent="0">
              <a:buNone/>
              <a:defRPr sz="1800" b="1"/>
            </a:lvl2pPr>
            <a:lvl3pPr marL="811408" indent="0">
              <a:buNone/>
              <a:defRPr sz="1600" b="1"/>
            </a:lvl3pPr>
            <a:lvl4pPr marL="1217135" indent="0">
              <a:buNone/>
              <a:defRPr sz="1400" b="1"/>
            </a:lvl4pPr>
            <a:lvl5pPr marL="1622840" indent="0">
              <a:buNone/>
              <a:defRPr sz="1400" b="1"/>
            </a:lvl5pPr>
            <a:lvl6pPr marL="2028564" indent="0">
              <a:buNone/>
              <a:defRPr sz="1400" b="1"/>
            </a:lvl6pPr>
            <a:lvl7pPr marL="2434270" indent="0">
              <a:buNone/>
              <a:defRPr sz="1400" b="1"/>
            </a:lvl7pPr>
            <a:lvl8pPr marL="2839987" indent="0">
              <a:buNone/>
              <a:defRPr sz="1400" b="1"/>
            </a:lvl8pPr>
            <a:lvl9pPr marL="324568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412183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DBBF5-20E2-4FBD-91F0-68010D0A81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FC18D-2F57-4BA2-9DF9-4E2909F04E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5984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ED799E-6A00-44CE-919E-FC6D66FB5D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01219-51B8-4A2B-BEE6-D66E375F1DE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4046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9763" indent="0">
              <a:buNone/>
              <a:defRPr sz="1100"/>
            </a:lvl2pPr>
            <a:lvl3pPr marL="819527" indent="0">
              <a:buNone/>
              <a:defRPr sz="900"/>
            </a:lvl3pPr>
            <a:lvl4pPr marL="1229291" indent="0">
              <a:buNone/>
              <a:defRPr sz="800"/>
            </a:lvl4pPr>
            <a:lvl5pPr marL="1639055" indent="0">
              <a:buNone/>
              <a:defRPr sz="800"/>
            </a:lvl5pPr>
            <a:lvl6pPr marL="2048820" indent="0">
              <a:buNone/>
              <a:defRPr sz="800"/>
            </a:lvl6pPr>
            <a:lvl7pPr marL="2458584" indent="0">
              <a:buNone/>
              <a:defRPr sz="800"/>
            </a:lvl7pPr>
            <a:lvl8pPr marL="2868346" indent="0">
              <a:buNone/>
              <a:defRPr sz="800"/>
            </a:lvl8pPr>
            <a:lvl9pPr marL="327811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33324-E704-4C9E-BFF2-9609B69158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500D-824B-46C4-A148-E4B9BC395B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548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43" y="4800332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43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9763" indent="0">
              <a:buNone/>
              <a:defRPr sz="2500"/>
            </a:lvl2pPr>
            <a:lvl3pPr marL="819527" indent="0">
              <a:buNone/>
              <a:defRPr sz="2200"/>
            </a:lvl3pPr>
            <a:lvl4pPr marL="1229291" indent="0">
              <a:buNone/>
              <a:defRPr sz="1800"/>
            </a:lvl4pPr>
            <a:lvl5pPr marL="1639055" indent="0">
              <a:buNone/>
              <a:defRPr sz="1800"/>
            </a:lvl5pPr>
            <a:lvl6pPr marL="2048820" indent="0">
              <a:buNone/>
              <a:defRPr sz="1800"/>
            </a:lvl6pPr>
            <a:lvl7pPr marL="2458584" indent="0">
              <a:buNone/>
              <a:defRPr sz="1800"/>
            </a:lvl7pPr>
            <a:lvl8pPr marL="2868346" indent="0">
              <a:buNone/>
              <a:defRPr sz="1800"/>
            </a:lvl8pPr>
            <a:lvl9pPr marL="327811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43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9763" indent="0">
              <a:buNone/>
              <a:defRPr sz="1100"/>
            </a:lvl2pPr>
            <a:lvl3pPr marL="819527" indent="0">
              <a:buNone/>
              <a:defRPr sz="900"/>
            </a:lvl3pPr>
            <a:lvl4pPr marL="1229291" indent="0">
              <a:buNone/>
              <a:defRPr sz="800"/>
            </a:lvl4pPr>
            <a:lvl5pPr marL="1639055" indent="0">
              <a:buNone/>
              <a:defRPr sz="800"/>
            </a:lvl5pPr>
            <a:lvl6pPr marL="2048820" indent="0">
              <a:buNone/>
              <a:defRPr sz="800"/>
            </a:lvl6pPr>
            <a:lvl7pPr marL="2458584" indent="0">
              <a:buNone/>
              <a:defRPr sz="800"/>
            </a:lvl7pPr>
            <a:lvl8pPr marL="2868346" indent="0">
              <a:buNone/>
              <a:defRPr sz="800"/>
            </a:lvl8pPr>
            <a:lvl9pPr marL="327811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A4672A-46BC-4AE3-9179-3CF85F5CD7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F0AA-E674-40E5-ABA6-5AE15B15BD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4250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812230-93E7-4E02-AFD6-0EF88C422C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96E46-76F5-499F-9754-14E229A9F0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1155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443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6488F-355F-4AF7-A34D-BEEBAACBA2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0B7F8-241A-4C18-9A06-3619BF7B60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5597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19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19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284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8DF40B8D-DB2F-4238-B755-3065701839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F27EDB4-0BCC-4280-BC9E-DDE3A85DAE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6276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19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284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90E7E47D-7F35-407D-A2BD-D4E230478A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249F365-7C50-4F1E-B66C-16B3B75E66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946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12" y="2130519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23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10291" indent="0" algn="ctr">
              <a:buNone/>
              <a:defRPr/>
            </a:lvl2pPr>
            <a:lvl3pPr marL="820583" indent="0" algn="ctr">
              <a:buNone/>
              <a:defRPr/>
            </a:lvl3pPr>
            <a:lvl4pPr marL="1230874" indent="0" algn="ctr">
              <a:buNone/>
              <a:defRPr/>
            </a:lvl4pPr>
            <a:lvl5pPr marL="1641165" indent="0" algn="ctr">
              <a:buNone/>
              <a:defRPr/>
            </a:lvl5pPr>
            <a:lvl6pPr marL="2051456" indent="0" algn="ctr">
              <a:buNone/>
              <a:defRPr/>
            </a:lvl6pPr>
            <a:lvl7pPr marL="2461748" indent="0" algn="ctr">
              <a:buNone/>
              <a:defRPr/>
            </a:lvl7pPr>
            <a:lvl8pPr marL="2872039" indent="0" algn="ctr">
              <a:buNone/>
              <a:defRPr/>
            </a:lvl8pPr>
            <a:lvl9pPr marL="32823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082AB-3DAE-4B81-91A8-EF9A48AF39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314ED-00B4-4377-A399-432D56C9F6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5640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451D4A-C16A-4939-8412-0A2D21840B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698BC-9B32-45BF-8B8C-04D25FA888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30348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291" indent="0">
              <a:buNone/>
              <a:defRPr sz="1600"/>
            </a:lvl2pPr>
            <a:lvl3pPr marL="820583" indent="0">
              <a:buNone/>
              <a:defRPr sz="1400"/>
            </a:lvl3pPr>
            <a:lvl4pPr marL="1230874" indent="0">
              <a:buNone/>
              <a:defRPr sz="1300"/>
            </a:lvl4pPr>
            <a:lvl5pPr marL="1641165" indent="0">
              <a:buNone/>
              <a:defRPr sz="1300"/>
            </a:lvl5pPr>
            <a:lvl6pPr marL="2051456" indent="0">
              <a:buNone/>
              <a:defRPr sz="1300"/>
            </a:lvl6pPr>
            <a:lvl7pPr marL="2461748" indent="0">
              <a:buNone/>
              <a:defRPr sz="1300"/>
            </a:lvl7pPr>
            <a:lvl8pPr marL="2872039" indent="0">
              <a:buNone/>
              <a:defRPr sz="1300"/>
            </a:lvl8pPr>
            <a:lvl9pPr marL="328233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5F40D8-711E-4F70-97E9-42A3B419B7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C1954-E34C-43AE-9F0B-604F9C2B30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2789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1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08" y="1371321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DCB45C-7875-4E7F-A8AD-DF406E7433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7D755-2DF0-4581-A3D4-817A147F86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7462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3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5343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E9D295-5FD5-4BCA-8820-2542BEA305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AD01D-6883-4DA8-9ABD-0358F57C8D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2283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DBBF5-20E2-4FBD-91F0-68010D0A81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FC18D-2F57-4BA2-9DF9-4E2909F04E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953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ED799E-6A00-44CE-919E-FC6D66FB5D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01219-51B8-4A2B-BEE6-D66E375F1DE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6725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33324-E704-4C9E-BFF2-9609B69158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500D-824B-46C4-A148-E4B9BC395B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6513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0321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10291" indent="0">
              <a:buNone/>
              <a:defRPr sz="2500"/>
            </a:lvl2pPr>
            <a:lvl3pPr marL="820583" indent="0">
              <a:buNone/>
              <a:defRPr sz="2200"/>
            </a:lvl3pPr>
            <a:lvl4pPr marL="1230874" indent="0">
              <a:buNone/>
              <a:defRPr sz="1800"/>
            </a:lvl4pPr>
            <a:lvl5pPr marL="1641165" indent="0">
              <a:buNone/>
              <a:defRPr sz="1800"/>
            </a:lvl5pPr>
            <a:lvl6pPr marL="2051456" indent="0">
              <a:buNone/>
              <a:defRPr sz="1800"/>
            </a:lvl6pPr>
            <a:lvl7pPr marL="2461748" indent="0">
              <a:buNone/>
              <a:defRPr sz="1800"/>
            </a:lvl7pPr>
            <a:lvl8pPr marL="2872039" indent="0">
              <a:buNone/>
              <a:defRPr sz="1800"/>
            </a:lvl8pPr>
            <a:lvl9pPr marL="328233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A4672A-46BC-4AE3-9179-3CF85F5CD7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F0AA-E674-40E5-ABA6-5AE15B15BD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30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812230-93E7-4E02-AFD6-0EF88C422C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96E46-76F5-499F-9754-14E229A9F0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992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432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2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6488F-355F-4AF7-A34D-BEEBAACBA2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0B7F8-241A-4C18-9A06-3619BF7B60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0109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84044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1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08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08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273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8DF40B8D-DB2F-4238-B755-3065701839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F27EDB4-0BCC-4280-BC9E-DDE3A85DAE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80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6731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84044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1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08" y="1371321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273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90E7E47D-7F35-407D-A2BD-D4E230478A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F249F365-7C50-4F1E-B66C-16B3B75E66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686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5273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4496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7965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692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727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2824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944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2876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6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5704" indent="0">
              <a:buNone/>
              <a:defRPr sz="1100"/>
            </a:lvl2pPr>
            <a:lvl3pPr marL="811408" indent="0">
              <a:buNone/>
              <a:defRPr sz="900"/>
            </a:lvl3pPr>
            <a:lvl4pPr marL="1217135" indent="0">
              <a:buNone/>
              <a:defRPr sz="800"/>
            </a:lvl4pPr>
            <a:lvl5pPr marL="1622840" indent="0">
              <a:buNone/>
              <a:defRPr sz="800"/>
            </a:lvl5pPr>
            <a:lvl6pPr marL="2028564" indent="0">
              <a:buNone/>
              <a:defRPr sz="800"/>
            </a:lvl6pPr>
            <a:lvl7pPr marL="2434270" indent="0">
              <a:buNone/>
              <a:defRPr sz="800"/>
            </a:lvl7pPr>
            <a:lvl8pPr marL="2839987" indent="0">
              <a:buNone/>
              <a:defRPr sz="800"/>
            </a:lvl8pPr>
            <a:lvl9pPr marL="324568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52244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8818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28" y="4800417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28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5704" indent="0">
              <a:buNone/>
              <a:defRPr sz="2500"/>
            </a:lvl2pPr>
            <a:lvl3pPr marL="811408" indent="0">
              <a:buNone/>
              <a:defRPr sz="2200"/>
            </a:lvl3pPr>
            <a:lvl4pPr marL="1217135" indent="0">
              <a:buNone/>
              <a:defRPr sz="1800"/>
            </a:lvl4pPr>
            <a:lvl5pPr marL="1622840" indent="0">
              <a:buNone/>
              <a:defRPr sz="1800"/>
            </a:lvl5pPr>
            <a:lvl6pPr marL="2028564" indent="0">
              <a:buNone/>
              <a:defRPr sz="1800"/>
            </a:lvl6pPr>
            <a:lvl7pPr marL="2434270" indent="0">
              <a:buNone/>
              <a:defRPr sz="1800"/>
            </a:lvl7pPr>
            <a:lvl8pPr marL="2839987" indent="0">
              <a:buNone/>
              <a:defRPr sz="1800"/>
            </a:lvl8pPr>
            <a:lvl9pPr marL="3245688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28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5704" indent="0">
              <a:buNone/>
              <a:defRPr sz="1100"/>
            </a:lvl2pPr>
            <a:lvl3pPr marL="811408" indent="0">
              <a:buNone/>
              <a:defRPr sz="900"/>
            </a:lvl3pPr>
            <a:lvl4pPr marL="1217135" indent="0">
              <a:buNone/>
              <a:defRPr sz="800"/>
            </a:lvl4pPr>
            <a:lvl5pPr marL="1622840" indent="0">
              <a:buNone/>
              <a:defRPr sz="800"/>
            </a:lvl5pPr>
            <a:lvl6pPr marL="2028564" indent="0">
              <a:buNone/>
              <a:defRPr sz="800"/>
            </a:lvl6pPr>
            <a:lvl7pPr marL="2434270" indent="0">
              <a:buNone/>
              <a:defRPr sz="800"/>
            </a:lvl7pPr>
            <a:lvl8pPr marL="2839987" indent="0">
              <a:buNone/>
              <a:defRPr sz="800"/>
            </a:lvl8pPr>
            <a:lvl9pPr marL="324568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389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7251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528" y="84044"/>
            <a:ext cx="2083955" cy="613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13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61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1"/>
            <a:ext cx="4100080" cy="48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404" y="1371320"/>
            <a:ext cx="4100079" cy="2357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404" y="3863228"/>
            <a:ext cx="4100079" cy="235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7928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1"/>
            <a:ext cx="4100080" cy="48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04" y="1371321"/>
            <a:ext cx="4100079" cy="48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467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06" y="2130613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117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5799" indent="0" algn="ctr">
              <a:buNone/>
              <a:defRPr/>
            </a:lvl2pPr>
            <a:lvl3pPr marL="811597" indent="0" algn="ctr">
              <a:buNone/>
              <a:defRPr/>
            </a:lvl3pPr>
            <a:lvl4pPr marL="1217420" indent="0" algn="ctr">
              <a:buNone/>
              <a:defRPr/>
            </a:lvl4pPr>
            <a:lvl5pPr marL="1623219" indent="0" algn="ctr">
              <a:buNone/>
              <a:defRPr/>
            </a:lvl5pPr>
            <a:lvl6pPr marL="2029038" indent="0" algn="ctr">
              <a:buNone/>
              <a:defRPr/>
            </a:lvl6pPr>
            <a:lvl7pPr marL="2434839" indent="0" algn="ctr">
              <a:buNone/>
              <a:defRPr/>
            </a:lvl7pPr>
            <a:lvl8pPr marL="2840651" indent="0" algn="ctr">
              <a:buNone/>
              <a:defRPr/>
            </a:lvl8pPr>
            <a:lvl9pPr marL="324644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3716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942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5799" indent="0">
              <a:buNone/>
              <a:defRPr sz="1600"/>
            </a:lvl2pPr>
            <a:lvl3pPr marL="811597" indent="0">
              <a:buNone/>
              <a:defRPr sz="1400"/>
            </a:lvl3pPr>
            <a:lvl4pPr marL="1217420" indent="0">
              <a:buNone/>
              <a:defRPr sz="1300"/>
            </a:lvl4pPr>
            <a:lvl5pPr marL="1623219" indent="0">
              <a:buNone/>
              <a:defRPr sz="1300"/>
            </a:lvl5pPr>
            <a:lvl6pPr marL="2029038" indent="0">
              <a:buNone/>
              <a:defRPr sz="1300"/>
            </a:lvl6pPr>
            <a:lvl7pPr marL="2434839" indent="0">
              <a:buNone/>
              <a:defRPr sz="1300"/>
            </a:lvl7pPr>
            <a:lvl8pPr marL="2840651" indent="0">
              <a:buNone/>
              <a:defRPr sz="1300"/>
            </a:lvl8pPr>
            <a:lvl9pPr marL="324644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358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1"/>
            <a:ext cx="4100080" cy="484934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02" y="1371321"/>
            <a:ext cx="4100079" cy="484934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89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83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799" indent="0">
              <a:buNone/>
              <a:defRPr sz="1800" b="1"/>
            </a:lvl2pPr>
            <a:lvl3pPr marL="811597" indent="0">
              <a:buNone/>
              <a:defRPr sz="1600" b="1"/>
            </a:lvl3pPr>
            <a:lvl4pPr marL="1217420" indent="0">
              <a:buNone/>
              <a:defRPr sz="1400" b="1"/>
            </a:lvl4pPr>
            <a:lvl5pPr marL="1623219" indent="0">
              <a:buNone/>
              <a:defRPr sz="1400" b="1"/>
            </a:lvl5pPr>
            <a:lvl6pPr marL="2029038" indent="0">
              <a:buNone/>
              <a:defRPr sz="1400" b="1"/>
            </a:lvl6pPr>
            <a:lvl7pPr marL="2434839" indent="0">
              <a:buNone/>
              <a:defRPr sz="1400" b="1"/>
            </a:lvl7pPr>
            <a:lvl8pPr marL="2840651" indent="0">
              <a:buNone/>
              <a:defRPr sz="1400" b="1"/>
            </a:lvl8pPr>
            <a:lvl9pPr marL="324644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799" indent="0">
              <a:buNone/>
              <a:defRPr sz="1800" b="1"/>
            </a:lvl2pPr>
            <a:lvl3pPr marL="811597" indent="0">
              <a:buNone/>
              <a:defRPr sz="1600" b="1"/>
            </a:lvl3pPr>
            <a:lvl4pPr marL="1217420" indent="0">
              <a:buNone/>
              <a:defRPr sz="1400" b="1"/>
            </a:lvl4pPr>
            <a:lvl5pPr marL="1623219" indent="0">
              <a:buNone/>
              <a:defRPr sz="1400" b="1"/>
            </a:lvl5pPr>
            <a:lvl6pPr marL="2029038" indent="0">
              <a:buNone/>
              <a:defRPr sz="1400" b="1"/>
            </a:lvl6pPr>
            <a:lvl7pPr marL="2434839" indent="0">
              <a:buNone/>
              <a:defRPr sz="1400" b="1"/>
            </a:lvl7pPr>
            <a:lvl8pPr marL="2840651" indent="0">
              <a:buNone/>
              <a:defRPr sz="1400" b="1"/>
            </a:lvl8pPr>
            <a:lvl9pPr marL="324644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65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9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21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42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6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8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04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12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646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16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3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106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36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5799" indent="0">
              <a:buNone/>
              <a:defRPr sz="1100"/>
            </a:lvl2pPr>
            <a:lvl3pPr marL="811597" indent="0">
              <a:buNone/>
              <a:defRPr sz="900"/>
            </a:lvl3pPr>
            <a:lvl4pPr marL="1217420" indent="0">
              <a:buNone/>
              <a:defRPr sz="800"/>
            </a:lvl4pPr>
            <a:lvl5pPr marL="1623219" indent="0">
              <a:buNone/>
              <a:defRPr sz="800"/>
            </a:lvl5pPr>
            <a:lvl6pPr marL="2029038" indent="0">
              <a:buNone/>
              <a:defRPr sz="800"/>
            </a:lvl6pPr>
            <a:lvl7pPr marL="2434839" indent="0">
              <a:buNone/>
              <a:defRPr sz="800"/>
            </a:lvl7pPr>
            <a:lvl8pPr marL="2840651" indent="0">
              <a:buNone/>
              <a:defRPr sz="800"/>
            </a:lvl8pPr>
            <a:lvl9pPr marL="324644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3429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26" y="4800415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26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5799" indent="0">
              <a:buNone/>
              <a:defRPr sz="2500"/>
            </a:lvl2pPr>
            <a:lvl3pPr marL="811597" indent="0">
              <a:buNone/>
              <a:defRPr sz="2200"/>
            </a:lvl3pPr>
            <a:lvl4pPr marL="1217420" indent="0">
              <a:buNone/>
              <a:defRPr sz="1800"/>
            </a:lvl4pPr>
            <a:lvl5pPr marL="1623219" indent="0">
              <a:buNone/>
              <a:defRPr sz="1800"/>
            </a:lvl5pPr>
            <a:lvl6pPr marL="2029038" indent="0">
              <a:buNone/>
              <a:defRPr sz="1800"/>
            </a:lvl6pPr>
            <a:lvl7pPr marL="2434839" indent="0">
              <a:buNone/>
              <a:defRPr sz="1800"/>
            </a:lvl7pPr>
            <a:lvl8pPr marL="2840651" indent="0">
              <a:buNone/>
              <a:defRPr sz="1800"/>
            </a:lvl8pPr>
            <a:lvl9pPr marL="3246447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26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5799" indent="0">
              <a:buNone/>
              <a:defRPr sz="1100"/>
            </a:lvl2pPr>
            <a:lvl3pPr marL="811597" indent="0">
              <a:buNone/>
              <a:defRPr sz="900"/>
            </a:lvl3pPr>
            <a:lvl4pPr marL="1217420" indent="0">
              <a:buNone/>
              <a:defRPr sz="800"/>
            </a:lvl4pPr>
            <a:lvl5pPr marL="1623219" indent="0">
              <a:buNone/>
              <a:defRPr sz="800"/>
            </a:lvl5pPr>
            <a:lvl6pPr marL="2029038" indent="0">
              <a:buNone/>
              <a:defRPr sz="800"/>
            </a:lvl6pPr>
            <a:lvl7pPr marL="2434839" indent="0">
              <a:buNone/>
              <a:defRPr sz="800"/>
            </a:lvl7pPr>
            <a:lvl8pPr marL="2840651" indent="0">
              <a:buNone/>
              <a:defRPr sz="800"/>
            </a:lvl8pPr>
            <a:lvl9pPr marL="324644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63956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10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526" y="84044"/>
            <a:ext cx="2083955" cy="613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13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395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1"/>
            <a:ext cx="4100080" cy="48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402" y="1371320"/>
            <a:ext cx="4100079" cy="2357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402" y="3863228"/>
            <a:ext cx="4100079" cy="235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725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1"/>
            <a:ext cx="4100080" cy="48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02" y="1371321"/>
            <a:ext cx="4100079" cy="48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8010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06" y="2130613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117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5799" indent="0" algn="ctr">
              <a:buNone/>
              <a:defRPr/>
            </a:lvl2pPr>
            <a:lvl3pPr marL="811597" indent="0" algn="ctr">
              <a:buNone/>
              <a:defRPr/>
            </a:lvl3pPr>
            <a:lvl4pPr marL="1217420" indent="0" algn="ctr">
              <a:buNone/>
              <a:defRPr/>
            </a:lvl4pPr>
            <a:lvl5pPr marL="1623219" indent="0" algn="ctr">
              <a:buNone/>
              <a:defRPr/>
            </a:lvl5pPr>
            <a:lvl6pPr marL="2029038" indent="0" algn="ctr">
              <a:buNone/>
              <a:defRPr/>
            </a:lvl6pPr>
            <a:lvl7pPr marL="2434839" indent="0" algn="ctr">
              <a:buNone/>
              <a:defRPr/>
            </a:lvl7pPr>
            <a:lvl8pPr marL="2840651" indent="0" algn="ctr">
              <a:buNone/>
              <a:defRPr/>
            </a:lvl8pPr>
            <a:lvl9pPr marL="324644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622923-7446-4EA1-99FE-CAB43903060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A18BC-0CE3-4A3E-909C-5D17753EFF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78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C1CA8C-5BE9-4F99-B566-E2847B752F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D5B2E-3F8F-46B7-B976-36F182F38B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9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9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7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5799" indent="0">
              <a:buNone/>
              <a:defRPr sz="1600"/>
            </a:lvl2pPr>
            <a:lvl3pPr marL="811597" indent="0">
              <a:buNone/>
              <a:defRPr sz="1400"/>
            </a:lvl3pPr>
            <a:lvl4pPr marL="1217420" indent="0">
              <a:buNone/>
              <a:defRPr sz="1300"/>
            </a:lvl4pPr>
            <a:lvl5pPr marL="1623219" indent="0">
              <a:buNone/>
              <a:defRPr sz="1300"/>
            </a:lvl5pPr>
            <a:lvl6pPr marL="2029038" indent="0">
              <a:buNone/>
              <a:defRPr sz="1300"/>
            </a:lvl6pPr>
            <a:lvl7pPr marL="2434839" indent="0">
              <a:buNone/>
              <a:defRPr sz="1300"/>
            </a:lvl7pPr>
            <a:lvl8pPr marL="2840651" indent="0">
              <a:buNone/>
              <a:defRPr sz="1300"/>
            </a:lvl8pPr>
            <a:lvl9pPr marL="324644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6E791-32AC-4205-A087-C639D6F3496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E95FA-54F2-443A-91B3-BA0E56A8ED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962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02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76A1E-C1CA-44DF-9B88-1E10BE33B2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C89D6-8747-43DA-A685-A6D28C6EDD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344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83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799" indent="0">
              <a:buNone/>
              <a:defRPr sz="1800" b="1"/>
            </a:lvl2pPr>
            <a:lvl3pPr marL="811597" indent="0">
              <a:buNone/>
              <a:defRPr sz="1600" b="1"/>
            </a:lvl3pPr>
            <a:lvl4pPr marL="1217420" indent="0">
              <a:buNone/>
              <a:defRPr sz="1400" b="1"/>
            </a:lvl4pPr>
            <a:lvl5pPr marL="1623219" indent="0">
              <a:buNone/>
              <a:defRPr sz="1400" b="1"/>
            </a:lvl5pPr>
            <a:lvl6pPr marL="2029038" indent="0">
              <a:buNone/>
              <a:defRPr sz="1400" b="1"/>
            </a:lvl6pPr>
            <a:lvl7pPr marL="2434839" indent="0">
              <a:buNone/>
              <a:defRPr sz="1400" b="1"/>
            </a:lvl7pPr>
            <a:lvl8pPr marL="2840651" indent="0">
              <a:buNone/>
              <a:defRPr sz="1400" b="1"/>
            </a:lvl8pPr>
            <a:lvl9pPr marL="324644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799" indent="0">
              <a:buNone/>
              <a:defRPr sz="1800" b="1"/>
            </a:lvl2pPr>
            <a:lvl3pPr marL="811597" indent="0">
              <a:buNone/>
              <a:defRPr sz="1600" b="1"/>
            </a:lvl3pPr>
            <a:lvl4pPr marL="1217420" indent="0">
              <a:buNone/>
              <a:defRPr sz="1400" b="1"/>
            </a:lvl4pPr>
            <a:lvl5pPr marL="1623219" indent="0">
              <a:buNone/>
              <a:defRPr sz="1400" b="1"/>
            </a:lvl5pPr>
            <a:lvl6pPr marL="2029038" indent="0">
              <a:buNone/>
              <a:defRPr sz="1400" b="1"/>
            </a:lvl6pPr>
            <a:lvl7pPr marL="2434839" indent="0">
              <a:buNone/>
              <a:defRPr sz="1400" b="1"/>
            </a:lvl7pPr>
            <a:lvl8pPr marL="2840651" indent="0">
              <a:buNone/>
              <a:defRPr sz="1400" b="1"/>
            </a:lvl8pPr>
            <a:lvl9pPr marL="324644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9DD0D4-A00C-46E0-AE38-E7FDBF225B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AFDDE-6BDC-4C81-96F2-8548044A44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95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C1CDFD-CC5B-4B90-98A2-BA042DF892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F4DC2-1176-4C35-9823-258419863F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044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255E3C-69B3-4345-A85C-7538C0C393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0286-9E9E-4FA3-9616-BB69851800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66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5799" indent="0">
              <a:buNone/>
              <a:defRPr sz="1100"/>
            </a:lvl2pPr>
            <a:lvl3pPr marL="811597" indent="0">
              <a:buNone/>
              <a:defRPr sz="900"/>
            </a:lvl3pPr>
            <a:lvl4pPr marL="1217420" indent="0">
              <a:buNone/>
              <a:defRPr sz="800"/>
            </a:lvl4pPr>
            <a:lvl5pPr marL="1623219" indent="0">
              <a:buNone/>
              <a:defRPr sz="800"/>
            </a:lvl5pPr>
            <a:lvl6pPr marL="2029038" indent="0">
              <a:buNone/>
              <a:defRPr sz="800"/>
            </a:lvl6pPr>
            <a:lvl7pPr marL="2434839" indent="0">
              <a:buNone/>
              <a:defRPr sz="800"/>
            </a:lvl7pPr>
            <a:lvl8pPr marL="2840651" indent="0">
              <a:buNone/>
              <a:defRPr sz="800"/>
            </a:lvl8pPr>
            <a:lvl9pPr marL="324644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83DF6-9971-49B6-922A-097EBEC643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2940A-6D61-4AB0-8E13-4C5043F4FE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061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26" y="4800415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26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5799" indent="0">
              <a:buNone/>
              <a:defRPr sz="2500"/>
            </a:lvl2pPr>
            <a:lvl3pPr marL="811597" indent="0">
              <a:buNone/>
              <a:defRPr sz="2200"/>
            </a:lvl3pPr>
            <a:lvl4pPr marL="1217420" indent="0">
              <a:buNone/>
              <a:defRPr sz="1800"/>
            </a:lvl4pPr>
            <a:lvl5pPr marL="1623219" indent="0">
              <a:buNone/>
              <a:defRPr sz="1800"/>
            </a:lvl5pPr>
            <a:lvl6pPr marL="2029038" indent="0">
              <a:buNone/>
              <a:defRPr sz="1800"/>
            </a:lvl6pPr>
            <a:lvl7pPr marL="2434839" indent="0">
              <a:buNone/>
              <a:defRPr sz="1800"/>
            </a:lvl7pPr>
            <a:lvl8pPr marL="2840651" indent="0">
              <a:buNone/>
              <a:defRPr sz="1800"/>
            </a:lvl8pPr>
            <a:lvl9pPr marL="3246447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26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5799" indent="0">
              <a:buNone/>
              <a:defRPr sz="1100"/>
            </a:lvl2pPr>
            <a:lvl3pPr marL="811597" indent="0">
              <a:buNone/>
              <a:defRPr sz="900"/>
            </a:lvl3pPr>
            <a:lvl4pPr marL="1217420" indent="0">
              <a:buNone/>
              <a:defRPr sz="800"/>
            </a:lvl4pPr>
            <a:lvl5pPr marL="1623219" indent="0">
              <a:buNone/>
              <a:defRPr sz="800"/>
            </a:lvl5pPr>
            <a:lvl6pPr marL="2029038" indent="0">
              <a:buNone/>
              <a:defRPr sz="800"/>
            </a:lvl6pPr>
            <a:lvl7pPr marL="2434839" indent="0">
              <a:buNone/>
              <a:defRPr sz="800"/>
            </a:lvl7pPr>
            <a:lvl8pPr marL="2840651" indent="0">
              <a:buNone/>
              <a:defRPr sz="800"/>
            </a:lvl8pPr>
            <a:lvl9pPr marL="324644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496425-5598-45FC-8A83-2076F8AAEB3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ACCA9-AA4A-4766-B9DD-5B06DA6E2B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87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804F24-2880-4766-A0AA-B1F9CA510AD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772C3-B6CC-4872-B6C2-A69DB49198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427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526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B6C6BA-D1EA-4259-8A27-586A9361EF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04C74-D2B6-4419-A5AB-555F43BE093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782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02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367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C4159CBD-9F1B-434C-95B2-C0CA2FA6C9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F5880CE-D09A-465C-819C-14E2451FDB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107" indent="0">
              <a:buNone/>
              <a:defRPr sz="2000" b="1"/>
            </a:lvl2pPr>
            <a:lvl3pPr marL="904209" indent="0">
              <a:buNone/>
              <a:defRPr sz="1800" b="1"/>
            </a:lvl3pPr>
            <a:lvl4pPr marL="1356294" indent="0">
              <a:buNone/>
              <a:defRPr sz="1600" b="1"/>
            </a:lvl4pPr>
            <a:lvl5pPr marL="1808388" indent="0">
              <a:buNone/>
              <a:defRPr sz="1600" b="1"/>
            </a:lvl5pPr>
            <a:lvl6pPr marL="2260483" indent="0">
              <a:buNone/>
              <a:defRPr sz="1600" b="1"/>
            </a:lvl6pPr>
            <a:lvl7pPr marL="2712576" indent="0">
              <a:buNone/>
              <a:defRPr sz="1600" b="1"/>
            </a:lvl7pPr>
            <a:lvl8pPr marL="3164676" indent="0">
              <a:buNone/>
              <a:defRPr sz="1600" b="1"/>
            </a:lvl8pPr>
            <a:lvl9pPr marL="36167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107" indent="0">
              <a:buNone/>
              <a:defRPr sz="2000" b="1"/>
            </a:lvl2pPr>
            <a:lvl3pPr marL="904209" indent="0">
              <a:buNone/>
              <a:defRPr sz="1800" b="1"/>
            </a:lvl3pPr>
            <a:lvl4pPr marL="1356294" indent="0">
              <a:buNone/>
              <a:defRPr sz="1600" b="1"/>
            </a:lvl4pPr>
            <a:lvl5pPr marL="1808388" indent="0">
              <a:buNone/>
              <a:defRPr sz="1600" b="1"/>
            </a:lvl5pPr>
            <a:lvl6pPr marL="2260483" indent="0">
              <a:buNone/>
              <a:defRPr sz="1600" b="1"/>
            </a:lvl6pPr>
            <a:lvl7pPr marL="2712576" indent="0">
              <a:buNone/>
              <a:defRPr sz="1600" b="1"/>
            </a:lvl7pPr>
            <a:lvl8pPr marL="3164676" indent="0">
              <a:buNone/>
              <a:defRPr sz="1600" b="1"/>
            </a:lvl8pPr>
            <a:lvl9pPr marL="36167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20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402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402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367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AA5E5703-02FF-4414-8FD6-F75F4B3068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ECC91DE-62BE-4B55-999F-D0CE0E7942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638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04" y="2130611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115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5893" indent="0" algn="ctr">
              <a:buNone/>
              <a:defRPr/>
            </a:lvl2pPr>
            <a:lvl3pPr marL="811787" indent="0" algn="ctr">
              <a:buNone/>
              <a:defRPr/>
            </a:lvl3pPr>
            <a:lvl4pPr marL="1217704" indent="0" algn="ctr">
              <a:buNone/>
              <a:defRPr/>
            </a:lvl4pPr>
            <a:lvl5pPr marL="1623599" indent="0" algn="ctr">
              <a:buNone/>
              <a:defRPr/>
            </a:lvl5pPr>
            <a:lvl6pPr marL="2029514" indent="0" algn="ctr">
              <a:buNone/>
              <a:defRPr/>
            </a:lvl6pPr>
            <a:lvl7pPr marL="2435408" indent="0" algn="ctr">
              <a:buNone/>
              <a:defRPr/>
            </a:lvl7pPr>
            <a:lvl8pPr marL="2841316" indent="0" algn="ctr">
              <a:buNone/>
              <a:defRPr/>
            </a:lvl8pPr>
            <a:lvl9pPr marL="32472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622923-7446-4EA1-99FE-CAB43903060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A18BC-0CE3-4A3E-909C-5D17753EFF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60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C1CA8C-5BE9-4F99-B566-E2847B752F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D5B2E-3F8F-46B7-B976-36F182F38B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82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5893" indent="0">
              <a:buNone/>
              <a:defRPr sz="1600"/>
            </a:lvl2pPr>
            <a:lvl3pPr marL="811787" indent="0">
              <a:buNone/>
              <a:defRPr sz="1400"/>
            </a:lvl3pPr>
            <a:lvl4pPr marL="1217704" indent="0">
              <a:buNone/>
              <a:defRPr sz="1300"/>
            </a:lvl4pPr>
            <a:lvl5pPr marL="1623599" indent="0">
              <a:buNone/>
              <a:defRPr sz="1300"/>
            </a:lvl5pPr>
            <a:lvl6pPr marL="2029514" indent="0">
              <a:buNone/>
              <a:defRPr sz="1300"/>
            </a:lvl6pPr>
            <a:lvl7pPr marL="2435408" indent="0">
              <a:buNone/>
              <a:defRPr sz="1300"/>
            </a:lvl7pPr>
            <a:lvl8pPr marL="2841316" indent="0">
              <a:buNone/>
              <a:defRPr sz="1300"/>
            </a:lvl8pPr>
            <a:lvl9pPr marL="3247206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6E791-32AC-4205-A087-C639D6F3496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E95FA-54F2-443A-91B3-BA0E56A8ED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674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00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76A1E-C1CA-44DF-9B88-1E10BE33B2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C89D6-8747-43DA-A685-A6D28C6EDD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218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81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893" indent="0">
              <a:buNone/>
              <a:defRPr sz="1800" b="1"/>
            </a:lvl2pPr>
            <a:lvl3pPr marL="811787" indent="0">
              <a:buNone/>
              <a:defRPr sz="1600" b="1"/>
            </a:lvl3pPr>
            <a:lvl4pPr marL="1217704" indent="0">
              <a:buNone/>
              <a:defRPr sz="1400" b="1"/>
            </a:lvl4pPr>
            <a:lvl5pPr marL="1623599" indent="0">
              <a:buNone/>
              <a:defRPr sz="1400" b="1"/>
            </a:lvl5pPr>
            <a:lvl6pPr marL="2029514" indent="0">
              <a:buNone/>
              <a:defRPr sz="1400" b="1"/>
            </a:lvl6pPr>
            <a:lvl7pPr marL="2435408" indent="0">
              <a:buNone/>
              <a:defRPr sz="1400" b="1"/>
            </a:lvl7pPr>
            <a:lvl8pPr marL="2841316" indent="0">
              <a:buNone/>
              <a:defRPr sz="1400" b="1"/>
            </a:lvl8pPr>
            <a:lvl9pPr marL="324720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893" indent="0">
              <a:buNone/>
              <a:defRPr sz="1800" b="1"/>
            </a:lvl2pPr>
            <a:lvl3pPr marL="811787" indent="0">
              <a:buNone/>
              <a:defRPr sz="1600" b="1"/>
            </a:lvl3pPr>
            <a:lvl4pPr marL="1217704" indent="0">
              <a:buNone/>
              <a:defRPr sz="1400" b="1"/>
            </a:lvl4pPr>
            <a:lvl5pPr marL="1623599" indent="0">
              <a:buNone/>
              <a:defRPr sz="1400" b="1"/>
            </a:lvl5pPr>
            <a:lvl6pPr marL="2029514" indent="0">
              <a:buNone/>
              <a:defRPr sz="1400" b="1"/>
            </a:lvl6pPr>
            <a:lvl7pPr marL="2435408" indent="0">
              <a:buNone/>
              <a:defRPr sz="1400" b="1"/>
            </a:lvl7pPr>
            <a:lvl8pPr marL="2841316" indent="0">
              <a:buNone/>
              <a:defRPr sz="1400" b="1"/>
            </a:lvl8pPr>
            <a:lvl9pPr marL="324720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9DD0D4-A00C-46E0-AE38-E7FDBF225B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AFDDE-6BDC-4C81-96F2-8548044A44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619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C1CDFD-CC5B-4B90-98A2-BA042DF892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F4DC2-1176-4C35-9823-258419863F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134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255E3C-69B3-4345-A85C-7538C0C393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0286-9E9E-4FA3-9616-BB69851800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538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5893" indent="0">
              <a:buNone/>
              <a:defRPr sz="1100"/>
            </a:lvl2pPr>
            <a:lvl3pPr marL="811787" indent="0">
              <a:buNone/>
              <a:defRPr sz="900"/>
            </a:lvl3pPr>
            <a:lvl4pPr marL="1217704" indent="0">
              <a:buNone/>
              <a:defRPr sz="800"/>
            </a:lvl4pPr>
            <a:lvl5pPr marL="1623599" indent="0">
              <a:buNone/>
              <a:defRPr sz="800"/>
            </a:lvl5pPr>
            <a:lvl6pPr marL="2029514" indent="0">
              <a:buNone/>
              <a:defRPr sz="800"/>
            </a:lvl6pPr>
            <a:lvl7pPr marL="2435408" indent="0">
              <a:buNone/>
              <a:defRPr sz="800"/>
            </a:lvl7pPr>
            <a:lvl8pPr marL="2841316" indent="0">
              <a:buNone/>
              <a:defRPr sz="800"/>
            </a:lvl8pPr>
            <a:lvl9pPr marL="324720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83DF6-9971-49B6-922A-097EBEC643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2940A-6D61-4AB0-8E13-4C5043F4FE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705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24" y="4800413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24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5893" indent="0">
              <a:buNone/>
              <a:defRPr sz="2500"/>
            </a:lvl2pPr>
            <a:lvl3pPr marL="811787" indent="0">
              <a:buNone/>
              <a:defRPr sz="2200"/>
            </a:lvl3pPr>
            <a:lvl4pPr marL="1217704" indent="0">
              <a:buNone/>
              <a:defRPr sz="1800"/>
            </a:lvl4pPr>
            <a:lvl5pPr marL="1623599" indent="0">
              <a:buNone/>
              <a:defRPr sz="1800"/>
            </a:lvl5pPr>
            <a:lvl6pPr marL="2029514" indent="0">
              <a:buNone/>
              <a:defRPr sz="1800"/>
            </a:lvl6pPr>
            <a:lvl7pPr marL="2435408" indent="0">
              <a:buNone/>
              <a:defRPr sz="1800"/>
            </a:lvl7pPr>
            <a:lvl8pPr marL="2841316" indent="0">
              <a:buNone/>
              <a:defRPr sz="1800"/>
            </a:lvl8pPr>
            <a:lvl9pPr marL="3247206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24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5893" indent="0">
              <a:buNone/>
              <a:defRPr sz="1100"/>
            </a:lvl2pPr>
            <a:lvl3pPr marL="811787" indent="0">
              <a:buNone/>
              <a:defRPr sz="900"/>
            </a:lvl3pPr>
            <a:lvl4pPr marL="1217704" indent="0">
              <a:buNone/>
              <a:defRPr sz="800"/>
            </a:lvl4pPr>
            <a:lvl5pPr marL="1623599" indent="0">
              <a:buNone/>
              <a:defRPr sz="800"/>
            </a:lvl5pPr>
            <a:lvl6pPr marL="2029514" indent="0">
              <a:buNone/>
              <a:defRPr sz="800"/>
            </a:lvl6pPr>
            <a:lvl7pPr marL="2435408" indent="0">
              <a:buNone/>
              <a:defRPr sz="800"/>
            </a:lvl7pPr>
            <a:lvl8pPr marL="2841316" indent="0">
              <a:buNone/>
              <a:defRPr sz="800"/>
            </a:lvl8pPr>
            <a:lvl9pPr marL="324720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496425-5598-45FC-8A83-2076F8AAEB3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ACCA9-AA4A-4766-B9DD-5B06DA6E2B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669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804F24-2880-4766-A0AA-B1F9CA510AD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772C3-B6CC-4872-B6C2-A69DB49198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774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524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B6C6BA-D1EA-4259-8A27-586A9361EF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04C74-D2B6-4419-A5AB-555F43BE093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18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00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365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C4159CBD-9F1B-434C-95B2-C0CA2FA6C9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F5880CE-D09A-465C-819C-14E2451FDB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63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400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400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365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AA5E5703-02FF-4414-8FD6-F75F4B3068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ECC91DE-62BE-4B55-999F-D0CE0E7942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520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01" y="2130608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112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6036" indent="0" algn="ctr">
              <a:buNone/>
              <a:defRPr/>
            </a:lvl2pPr>
            <a:lvl3pPr marL="812072" indent="0" algn="ctr">
              <a:buNone/>
              <a:defRPr/>
            </a:lvl3pPr>
            <a:lvl4pPr marL="1218131" indent="0" algn="ctr">
              <a:buNone/>
              <a:defRPr/>
            </a:lvl4pPr>
            <a:lvl5pPr marL="1624168" indent="0" algn="ctr">
              <a:buNone/>
              <a:defRPr/>
            </a:lvl5pPr>
            <a:lvl6pPr marL="2030225" indent="0" algn="ctr">
              <a:buNone/>
              <a:defRPr/>
            </a:lvl6pPr>
            <a:lvl7pPr marL="2436262" indent="0" algn="ctr">
              <a:buNone/>
              <a:defRPr/>
            </a:lvl7pPr>
            <a:lvl8pPr marL="2842313" indent="0" algn="ctr">
              <a:buNone/>
              <a:defRPr/>
            </a:lvl8pPr>
            <a:lvl9pPr marL="324834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622923-7446-4EA1-99FE-CAB43903060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A18BC-0CE3-4A3E-909C-5D17753EFF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929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C1CA8C-5BE9-4F99-B566-E2847B752F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D5B2E-3F8F-46B7-B976-36F182F38B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784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6036" indent="0">
              <a:buNone/>
              <a:defRPr sz="1600"/>
            </a:lvl2pPr>
            <a:lvl3pPr marL="812072" indent="0">
              <a:buNone/>
              <a:defRPr sz="1400"/>
            </a:lvl3pPr>
            <a:lvl4pPr marL="1218131" indent="0">
              <a:buNone/>
              <a:defRPr sz="1300"/>
            </a:lvl4pPr>
            <a:lvl5pPr marL="1624168" indent="0">
              <a:buNone/>
              <a:defRPr sz="1300"/>
            </a:lvl5pPr>
            <a:lvl6pPr marL="2030225" indent="0">
              <a:buNone/>
              <a:defRPr sz="1300"/>
            </a:lvl6pPr>
            <a:lvl7pPr marL="2436262" indent="0">
              <a:buNone/>
              <a:defRPr sz="1300"/>
            </a:lvl7pPr>
            <a:lvl8pPr marL="2842313" indent="0">
              <a:buNone/>
              <a:defRPr sz="1300"/>
            </a:lvl8pPr>
            <a:lvl9pPr marL="3248345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6E791-32AC-4205-A087-C639D6F3496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E95FA-54F2-443A-91B3-BA0E56A8ED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115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97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76A1E-C1CA-44DF-9B88-1E10BE33B2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C89D6-8747-43DA-A685-A6D28C6EDD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763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78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6036" indent="0">
              <a:buNone/>
              <a:defRPr sz="1800" b="1"/>
            </a:lvl2pPr>
            <a:lvl3pPr marL="812072" indent="0">
              <a:buNone/>
              <a:defRPr sz="1600" b="1"/>
            </a:lvl3pPr>
            <a:lvl4pPr marL="1218131" indent="0">
              <a:buNone/>
              <a:defRPr sz="1400" b="1"/>
            </a:lvl4pPr>
            <a:lvl5pPr marL="1624168" indent="0">
              <a:buNone/>
              <a:defRPr sz="1400" b="1"/>
            </a:lvl5pPr>
            <a:lvl6pPr marL="2030225" indent="0">
              <a:buNone/>
              <a:defRPr sz="1400" b="1"/>
            </a:lvl6pPr>
            <a:lvl7pPr marL="2436262" indent="0">
              <a:buNone/>
              <a:defRPr sz="1400" b="1"/>
            </a:lvl7pPr>
            <a:lvl8pPr marL="2842313" indent="0">
              <a:buNone/>
              <a:defRPr sz="1400" b="1"/>
            </a:lvl8pPr>
            <a:lvl9pPr marL="324834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6036" indent="0">
              <a:buNone/>
              <a:defRPr sz="1800" b="1"/>
            </a:lvl2pPr>
            <a:lvl3pPr marL="812072" indent="0">
              <a:buNone/>
              <a:defRPr sz="1600" b="1"/>
            </a:lvl3pPr>
            <a:lvl4pPr marL="1218131" indent="0">
              <a:buNone/>
              <a:defRPr sz="1400" b="1"/>
            </a:lvl4pPr>
            <a:lvl5pPr marL="1624168" indent="0">
              <a:buNone/>
              <a:defRPr sz="1400" b="1"/>
            </a:lvl5pPr>
            <a:lvl6pPr marL="2030225" indent="0">
              <a:buNone/>
              <a:defRPr sz="1400" b="1"/>
            </a:lvl6pPr>
            <a:lvl7pPr marL="2436262" indent="0">
              <a:buNone/>
              <a:defRPr sz="1400" b="1"/>
            </a:lvl7pPr>
            <a:lvl8pPr marL="2842313" indent="0">
              <a:buNone/>
              <a:defRPr sz="1400" b="1"/>
            </a:lvl8pPr>
            <a:lvl9pPr marL="324834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9DD0D4-A00C-46E0-AE38-E7FDBF225B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AFDDE-6BDC-4C81-96F2-8548044A44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879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C1CDFD-CC5B-4B90-98A2-BA042DF892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F4DC2-1176-4C35-9823-258419863F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68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255E3C-69B3-4345-A85C-7538C0C393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0286-9E9E-4FA3-9616-BB69851800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407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6036" indent="0">
              <a:buNone/>
              <a:defRPr sz="1100"/>
            </a:lvl2pPr>
            <a:lvl3pPr marL="812072" indent="0">
              <a:buNone/>
              <a:defRPr sz="900"/>
            </a:lvl3pPr>
            <a:lvl4pPr marL="1218131" indent="0">
              <a:buNone/>
              <a:defRPr sz="800"/>
            </a:lvl4pPr>
            <a:lvl5pPr marL="1624168" indent="0">
              <a:buNone/>
              <a:defRPr sz="800"/>
            </a:lvl5pPr>
            <a:lvl6pPr marL="2030225" indent="0">
              <a:buNone/>
              <a:defRPr sz="800"/>
            </a:lvl6pPr>
            <a:lvl7pPr marL="2436262" indent="0">
              <a:buNone/>
              <a:defRPr sz="800"/>
            </a:lvl7pPr>
            <a:lvl8pPr marL="2842313" indent="0">
              <a:buNone/>
              <a:defRPr sz="800"/>
            </a:lvl8pPr>
            <a:lvl9pPr marL="324834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83DF6-9971-49B6-922A-097EBEC643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2940A-6D61-4AB0-8E13-4C5043F4FE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559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21" y="4800410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21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6036" indent="0">
              <a:buNone/>
              <a:defRPr sz="2500"/>
            </a:lvl2pPr>
            <a:lvl3pPr marL="812072" indent="0">
              <a:buNone/>
              <a:defRPr sz="2200"/>
            </a:lvl3pPr>
            <a:lvl4pPr marL="1218131" indent="0">
              <a:buNone/>
              <a:defRPr sz="1800"/>
            </a:lvl4pPr>
            <a:lvl5pPr marL="1624168" indent="0">
              <a:buNone/>
              <a:defRPr sz="1800"/>
            </a:lvl5pPr>
            <a:lvl6pPr marL="2030225" indent="0">
              <a:buNone/>
              <a:defRPr sz="1800"/>
            </a:lvl6pPr>
            <a:lvl7pPr marL="2436262" indent="0">
              <a:buNone/>
              <a:defRPr sz="1800"/>
            </a:lvl7pPr>
            <a:lvl8pPr marL="2842313" indent="0">
              <a:buNone/>
              <a:defRPr sz="1800"/>
            </a:lvl8pPr>
            <a:lvl9pPr marL="3248345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21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6036" indent="0">
              <a:buNone/>
              <a:defRPr sz="1100"/>
            </a:lvl2pPr>
            <a:lvl3pPr marL="812072" indent="0">
              <a:buNone/>
              <a:defRPr sz="900"/>
            </a:lvl3pPr>
            <a:lvl4pPr marL="1218131" indent="0">
              <a:buNone/>
              <a:defRPr sz="800"/>
            </a:lvl4pPr>
            <a:lvl5pPr marL="1624168" indent="0">
              <a:buNone/>
              <a:defRPr sz="800"/>
            </a:lvl5pPr>
            <a:lvl6pPr marL="2030225" indent="0">
              <a:buNone/>
              <a:defRPr sz="800"/>
            </a:lvl6pPr>
            <a:lvl7pPr marL="2436262" indent="0">
              <a:buNone/>
              <a:defRPr sz="800"/>
            </a:lvl7pPr>
            <a:lvl8pPr marL="2842313" indent="0">
              <a:buNone/>
              <a:defRPr sz="800"/>
            </a:lvl8pPr>
            <a:lvl9pPr marL="324834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496425-5598-45FC-8A83-2076F8AAEB3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ACCA9-AA4A-4766-B9DD-5B06DA6E2B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317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804F24-2880-4766-A0AA-B1F9CA510AD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772C3-B6CC-4872-B6C2-A69DB49198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341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521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B6C6BA-D1EA-4259-8A27-586A9361EF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04C74-D2B6-4419-A5AB-555F43BE093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905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97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362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C4159CBD-9F1B-434C-95B2-C0CA2FA6C9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F5880CE-D09A-465C-819C-14E2451FDB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555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97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97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362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AA5E5703-02FF-4414-8FD6-F75F4B3068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ECC91DE-62BE-4B55-999F-D0CE0E7942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327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98" y="2130605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109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6178" indent="0" algn="ctr">
              <a:buNone/>
              <a:defRPr/>
            </a:lvl2pPr>
            <a:lvl3pPr marL="812357" indent="0" algn="ctr">
              <a:buNone/>
              <a:defRPr/>
            </a:lvl3pPr>
            <a:lvl4pPr marL="1218558" indent="0" algn="ctr">
              <a:buNone/>
              <a:defRPr/>
            </a:lvl4pPr>
            <a:lvl5pPr marL="1624738" indent="0" algn="ctr">
              <a:buNone/>
              <a:defRPr/>
            </a:lvl5pPr>
            <a:lvl6pPr marL="2030936" indent="0" algn="ctr">
              <a:buNone/>
              <a:defRPr/>
            </a:lvl6pPr>
            <a:lvl7pPr marL="2437116" indent="0" algn="ctr">
              <a:buNone/>
              <a:defRPr/>
            </a:lvl7pPr>
            <a:lvl8pPr marL="2843310" indent="0" algn="ctr">
              <a:buNone/>
              <a:defRPr/>
            </a:lvl8pPr>
            <a:lvl9pPr marL="324948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622923-7446-4EA1-99FE-CAB43903060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A18BC-0CE3-4A3E-909C-5D17753EFF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031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C1CA8C-5BE9-4F99-B566-E2847B752F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D5B2E-3F8F-46B7-B976-36F182F38B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287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6178" indent="0">
              <a:buNone/>
              <a:defRPr sz="1600"/>
            </a:lvl2pPr>
            <a:lvl3pPr marL="812357" indent="0">
              <a:buNone/>
              <a:defRPr sz="1400"/>
            </a:lvl3pPr>
            <a:lvl4pPr marL="1218558" indent="0">
              <a:buNone/>
              <a:defRPr sz="1300"/>
            </a:lvl4pPr>
            <a:lvl5pPr marL="1624738" indent="0">
              <a:buNone/>
              <a:defRPr sz="1300"/>
            </a:lvl5pPr>
            <a:lvl6pPr marL="2030936" indent="0">
              <a:buNone/>
              <a:defRPr sz="1300"/>
            </a:lvl6pPr>
            <a:lvl7pPr marL="2437116" indent="0">
              <a:buNone/>
              <a:defRPr sz="1300"/>
            </a:lvl7pPr>
            <a:lvl8pPr marL="2843310" indent="0">
              <a:buNone/>
              <a:defRPr sz="1300"/>
            </a:lvl8pPr>
            <a:lvl9pPr marL="3249485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6E791-32AC-4205-A087-C639D6F3496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E95FA-54F2-443A-91B3-BA0E56A8ED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3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2107" indent="0">
              <a:buNone/>
              <a:defRPr sz="1200"/>
            </a:lvl2pPr>
            <a:lvl3pPr marL="904209" indent="0">
              <a:buNone/>
              <a:defRPr sz="1000"/>
            </a:lvl3pPr>
            <a:lvl4pPr marL="1356294" indent="0">
              <a:buNone/>
              <a:defRPr sz="900"/>
            </a:lvl4pPr>
            <a:lvl5pPr marL="1808388" indent="0">
              <a:buNone/>
              <a:defRPr sz="900"/>
            </a:lvl5pPr>
            <a:lvl6pPr marL="2260483" indent="0">
              <a:buNone/>
              <a:defRPr sz="900"/>
            </a:lvl6pPr>
            <a:lvl7pPr marL="2712576" indent="0">
              <a:buNone/>
              <a:defRPr sz="900"/>
            </a:lvl7pPr>
            <a:lvl8pPr marL="3164676" indent="0">
              <a:buNone/>
              <a:defRPr sz="900"/>
            </a:lvl8pPr>
            <a:lvl9pPr marL="36167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20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94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76A1E-C1CA-44DF-9B88-1E10BE33B2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C89D6-8747-43DA-A685-A6D28C6EDD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681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75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6178" indent="0">
              <a:buNone/>
              <a:defRPr sz="1800" b="1"/>
            </a:lvl2pPr>
            <a:lvl3pPr marL="812357" indent="0">
              <a:buNone/>
              <a:defRPr sz="1600" b="1"/>
            </a:lvl3pPr>
            <a:lvl4pPr marL="1218558" indent="0">
              <a:buNone/>
              <a:defRPr sz="1400" b="1"/>
            </a:lvl4pPr>
            <a:lvl5pPr marL="1624738" indent="0">
              <a:buNone/>
              <a:defRPr sz="1400" b="1"/>
            </a:lvl5pPr>
            <a:lvl6pPr marL="2030936" indent="0">
              <a:buNone/>
              <a:defRPr sz="1400" b="1"/>
            </a:lvl6pPr>
            <a:lvl7pPr marL="2437116" indent="0">
              <a:buNone/>
              <a:defRPr sz="1400" b="1"/>
            </a:lvl7pPr>
            <a:lvl8pPr marL="2843310" indent="0">
              <a:buNone/>
              <a:defRPr sz="1400" b="1"/>
            </a:lvl8pPr>
            <a:lvl9pPr marL="324948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6178" indent="0">
              <a:buNone/>
              <a:defRPr sz="1800" b="1"/>
            </a:lvl2pPr>
            <a:lvl3pPr marL="812357" indent="0">
              <a:buNone/>
              <a:defRPr sz="1600" b="1"/>
            </a:lvl3pPr>
            <a:lvl4pPr marL="1218558" indent="0">
              <a:buNone/>
              <a:defRPr sz="1400" b="1"/>
            </a:lvl4pPr>
            <a:lvl5pPr marL="1624738" indent="0">
              <a:buNone/>
              <a:defRPr sz="1400" b="1"/>
            </a:lvl5pPr>
            <a:lvl6pPr marL="2030936" indent="0">
              <a:buNone/>
              <a:defRPr sz="1400" b="1"/>
            </a:lvl6pPr>
            <a:lvl7pPr marL="2437116" indent="0">
              <a:buNone/>
              <a:defRPr sz="1400" b="1"/>
            </a:lvl7pPr>
            <a:lvl8pPr marL="2843310" indent="0">
              <a:buNone/>
              <a:defRPr sz="1400" b="1"/>
            </a:lvl8pPr>
            <a:lvl9pPr marL="324948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9DD0D4-A00C-46E0-AE38-E7FDBF225B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AFDDE-6BDC-4C81-96F2-8548044A44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83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C1CDFD-CC5B-4B90-98A2-BA042DF892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F4DC2-1176-4C35-9823-258419863F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311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255E3C-69B3-4345-A85C-7538C0C393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0286-9E9E-4FA3-9616-BB69851800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28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6178" indent="0">
              <a:buNone/>
              <a:defRPr sz="1100"/>
            </a:lvl2pPr>
            <a:lvl3pPr marL="812357" indent="0">
              <a:buNone/>
              <a:defRPr sz="900"/>
            </a:lvl3pPr>
            <a:lvl4pPr marL="1218558" indent="0">
              <a:buNone/>
              <a:defRPr sz="800"/>
            </a:lvl4pPr>
            <a:lvl5pPr marL="1624738" indent="0">
              <a:buNone/>
              <a:defRPr sz="800"/>
            </a:lvl5pPr>
            <a:lvl6pPr marL="2030936" indent="0">
              <a:buNone/>
              <a:defRPr sz="800"/>
            </a:lvl6pPr>
            <a:lvl7pPr marL="2437116" indent="0">
              <a:buNone/>
              <a:defRPr sz="800"/>
            </a:lvl7pPr>
            <a:lvl8pPr marL="2843310" indent="0">
              <a:buNone/>
              <a:defRPr sz="800"/>
            </a:lvl8pPr>
            <a:lvl9pPr marL="324948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83DF6-9971-49B6-922A-097EBEC643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2940A-6D61-4AB0-8E13-4C5043F4FE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890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18" y="4800407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18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6178" indent="0">
              <a:buNone/>
              <a:defRPr sz="2500"/>
            </a:lvl2pPr>
            <a:lvl3pPr marL="812357" indent="0">
              <a:buNone/>
              <a:defRPr sz="2200"/>
            </a:lvl3pPr>
            <a:lvl4pPr marL="1218558" indent="0">
              <a:buNone/>
              <a:defRPr sz="1800"/>
            </a:lvl4pPr>
            <a:lvl5pPr marL="1624738" indent="0">
              <a:buNone/>
              <a:defRPr sz="1800"/>
            </a:lvl5pPr>
            <a:lvl6pPr marL="2030936" indent="0">
              <a:buNone/>
              <a:defRPr sz="1800"/>
            </a:lvl6pPr>
            <a:lvl7pPr marL="2437116" indent="0">
              <a:buNone/>
              <a:defRPr sz="1800"/>
            </a:lvl7pPr>
            <a:lvl8pPr marL="2843310" indent="0">
              <a:buNone/>
              <a:defRPr sz="1800"/>
            </a:lvl8pPr>
            <a:lvl9pPr marL="3249485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18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6178" indent="0">
              <a:buNone/>
              <a:defRPr sz="1100"/>
            </a:lvl2pPr>
            <a:lvl3pPr marL="812357" indent="0">
              <a:buNone/>
              <a:defRPr sz="900"/>
            </a:lvl3pPr>
            <a:lvl4pPr marL="1218558" indent="0">
              <a:buNone/>
              <a:defRPr sz="800"/>
            </a:lvl4pPr>
            <a:lvl5pPr marL="1624738" indent="0">
              <a:buNone/>
              <a:defRPr sz="800"/>
            </a:lvl5pPr>
            <a:lvl6pPr marL="2030936" indent="0">
              <a:buNone/>
              <a:defRPr sz="800"/>
            </a:lvl6pPr>
            <a:lvl7pPr marL="2437116" indent="0">
              <a:buNone/>
              <a:defRPr sz="800"/>
            </a:lvl7pPr>
            <a:lvl8pPr marL="2843310" indent="0">
              <a:buNone/>
              <a:defRPr sz="800"/>
            </a:lvl8pPr>
            <a:lvl9pPr marL="324948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496425-5598-45FC-8A83-2076F8AAEB3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ACCA9-AA4A-4766-B9DD-5B06DA6E2B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988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804F24-2880-4766-A0AA-B1F9CA510AD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772C3-B6CC-4872-B6C2-A69DB49198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713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518" y="84044"/>
            <a:ext cx="2083955" cy="637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688" y="84044"/>
            <a:ext cx="6116205" cy="637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B6C6BA-D1EA-4259-8A27-586A9361EF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04C74-D2B6-4419-A5AB-555F43BE093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084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94" y="1371322"/>
            <a:ext cx="4100079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7359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C4159CBD-9F1B-434C-95B2-C0CA2FA6C9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F5880CE-D09A-465C-819C-14E2451FDB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837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6" y="84048"/>
            <a:ext cx="5818909" cy="874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2394" y="1371321"/>
            <a:ext cx="4100079" cy="2473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2394" y="3979489"/>
            <a:ext cx="4100079" cy="2475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92727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17359" y="6252882"/>
            <a:ext cx="2909455" cy="470647"/>
          </a:xfrm>
        </p:spPr>
        <p:txBody>
          <a:bodyPr/>
          <a:lstStyle>
            <a:lvl1pPr>
              <a:defRPr/>
            </a:lvl1pPr>
          </a:lstStyle>
          <a:p>
            <a:fld id="{AA5E5703-02FF-4414-8FD6-F75F4B3068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909" y="6252882"/>
            <a:ext cx="1870364" cy="470647"/>
          </a:xfrm>
        </p:spPr>
        <p:txBody>
          <a:bodyPr/>
          <a:lstStyle>
            <a:lvl1pPr>
              <a:defRPr/>
            </a:lvl1pPr>
          </a:lstStyle>
          <a:p>
            <a:fld id="{DECC91DE-62BE-4B55-999F-D0CE0E7942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2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2107" indent="0">
              <a:buNone/>
              <a:defRPr sz="2800"/>
            </a:lvl2pPr>
            <a:lvl3pPr marL="904209" indent="0">
              <a:buNone/>
              <a:defRPr sz="2400"/>
            </a:lvl3pPr>
            <a:lvl4pPr marL="1356294" indent="0">
              <a:buNone/>
              <a:defRPr sz="2000"/>
            </a:lvl4pPr>
            <a:lvl5pPr marL="1808388" indent="0">
              <a:buNone/>
              <a:defRPr sz="2000"/>
            </a:lvl5pPr>
            <a:lvl6pPr marL="2260483" indent="0">
              <a:buNone/>
              <a:defRPr sz="2000"/>
            </a:lvl6pPr>
            <a:lvl7pPr marL="2712576" indent="0">
              <a:buNone/>
              <a:defRPr sz="2000"/>
            </a:lvl7pPr>
            <a:lvl8pPr marL="3164676" indent="0">
              <a:buNone/>
              <a:defRPr sz="2000"/>
            </a:lvl8pPr>
            <a:lvl9pPr marL="36167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2107" indent="0">
              <a:buNone/>
              <a:defRPr sz="1200"/>
            </a:lvl2pPr>
            <a:lvl3pPr marL="904209" indent="0">
              <a:buNone/>
              <a:defRPr sz="1000"/>
            </a:lvl3pPr>
            <a:lvl4pPr marL="1356294" indent="0">
              <a:buNone/>
              <a:defRPr sz="900"/>
            </a:lvl4pPr>
            <a:lvl5pPr marL="1808388" indent="0">
              <a:buNone/>
              <a:defRPr sz="900"/>
            </a:lvl5pPr>
            <a:lvl6pPr marL="2260483" indent="0">
              <a:buNone/>
              <a:defRPr sz="900"/>
            </a:lvl6pPr>
            <a:lvl7pPr marL="2712576" indent="0">
              <a:buNone/>
              <a:defRPr sz="900"/>
            </a:lvl7pPr>
            <a:lvl8pPr marL="3164676" indent="0">
              <a:buNone/>
              <a:defRPr sz="900"/>
            </a:lvl8pPr>
            <a:lvl9pPr marL="36167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1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65" y="2130572"/>
            <a:ext cx="7772977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76" y="3885640"/>
            <a:ext cx="6401955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7751" indent="0" algn="ctr">
              <a:buNone/>
              <a:defRPr/>
            </a:lvl2pPr>
            <a:lvl3pPr marL="815502" indent="0" algn="ctr">
              <a:buNone/>
              <a:defRPr/>
            </a:lvl3pPr>
            <a:lvl4pPr marL="1223269" indent="0" algn="ctr">
              <a:buNone/>
              <a:defRPr/>
            </a:lvl4pPr>
            <a:lvl5pPr marL="1631021" indent="0" algn="ctr">
              <a:buNone/>
              <a:defRPr/>
            </a:lvl5pPr>
            <a:lvl6pPr marL="2038786" indent="0" algn="ctr">
              <a:buNone/>
              <a:defRPr/>
            </a:lvl6pPr>
            <a:lvl7pPr marL="2446538" indent="0" algn="ctr">
              <a:buNone/>
              <a:defRPr/>
            </a:lvl7pPr>
            <a:lvl8pPr marL="2854296" indent="0" algn="ctr">
              <a:buNone/>
              <a:defRPr/>
            </a:lvl8pPr>
            <a:lvl9pPr marL="32620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622923-7446-4EA1-99FE-CAB43903060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A18BC-0CE3-4A3E-909C-5D17753EFF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5997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C1CA8C-5BE9-4F99-B566-E2847B752F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D5B2E-3F8F-46B7-B976-36F182F38B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508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8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8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751" indent="0">
              <a:buNone/>
              <a:defRPr sz="1600"/>
            </a:lvl2pPr>
            <a:lvl3pPr marL="815502" indent="0">
              <a:buNone/>
              <a:defRPr sz="1400"/>
            </a:lvl3pPr>
            <a:lvl4pPr marL="1223269" indent="0">
              <a:buNone/>
              <a:defRPr sz="1300"/>
            </a:lvl4pPr>
            <a:lvl5pPr marL="1631021" indent="0">
              <a:buNone/>
              <a:defRPr sz="1300"/>
            </a:lvl5pPr>
            <a:lvl6pPr marL="2038786" indent="0">
              <a:buNone/>
              <a:defRPr sz="1300"/>
            </a:lvl6pPr>
            <a:lvl7pPr marL="2446538" indent="0">
              <a:buNone/>
              <a:defRPr sz="1300"/>
            </a:lvl7pPr>
            <a:lvl8pPr marL="2854296" indent="0">
              <a:buNone/>
              <a:defRPr sz="1300"/>
            </a:lvl8pPr>
            <a:lvl9pPr marL="326205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6E791-32AC-4205-A087-C639D6F3496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E95FA-54F2-443A-91B3-BA0E56A8ED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752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371322"/>
            <a:ext cx="4100080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361" y="1371322"/>
            <a:ext cx="4100079" cy="5083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76A1E-C1CA-44DF-9B88-1E10BE33B2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C89D6-8747-43DA-A685-A6D28C6EDD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814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42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7751" indent="0">
              <a:buNone/>
              <a:defRPr sz="1800" b="1"/>
            </a:lvl2pPr>
            <a:lvl3pPr marL="815502" indent="0">
              <a:buNone/>
              <a:defRPr sz="1600" b="1"/>
            </a:lvl3pPr>
            <a:lvl4pPr marL="1223269" indent="0">
              <a:buNone/>
              <a:defRPr sz="1400" b="1"/>
            </a:lvl4pPr>
            <a:lvl5pPr marL="1631021" indent="0">
              <a:buNone/>
              <a:defRPr sz="1400" b="1"/>
            </a:lvl5pPr>
            <a:lvl6pPr marL="2038786" indent="0">
              <a:buNone/>
              <a:defRPr sz="1400" b="1"/>
            </a:lvl6pPr>
            <a:lvl7pPr marL="2446538" indent="0">
              <a:buNone/>
              <a:defRPr sz="1400" b="1"/>
            </a:lvl7pPr>
            <a:lvl8pPr marL="2854296" indent="0">
              <a:buNone/>
              <a:defRPr sz="1400" b="1"/>
            </a:lvl8pPr>
            <a:lvl9pPr marL="326205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6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7751" indent="0">
              <a:buNone/>
              <a:defRPr sz="1800" b="1"/>
            </a:lvl2pPr>
            <a:lvl3pPr marL="815502" indent="0">
              <a:buNone/>
              <a:defRPr sz="1600" b="1"/>
            </a:lvl3pPr>
            <a:lvl4pPr marL="1223269" indent="0">
              <a:buNone/>
              <a:defRPr sz="1400" b="1"/>
            </a:lvl4pPr>
            <a:lvl5pPr marL="1631021" indent="0">
              <a:buNone/>
              <a:defRPr sz="1400" b="1"/>
            </a:lvl5pPr>
            <a:lvl6pPr marL="2038786" indent="0">
              <a:buNone/>
              <a:defRPr sz="1400" b="1"/>
            </a:lvl6pPr>
            <a:lvl7pPr marL="2446538" indent="0">
              <a:buNone/>
              <a:defRPr sz="1400" b="1"/>
            </a:lvl7pPr>
            <a:lvl8pPr marL="2854296" indent="0">
              <a:buNone/>
              <a:defRPr sz="1400" b="1"/>
            </a:lvl8pPr>
            <a:lvl9pPr marL="326205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6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9DD0D4-A00C-46E0-AE38-E7FDBF225B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AFDDE-6BDC-4C81-96F2-8548044A44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441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C1CDFD-CC5B-4B90-98A2-BA042DF892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F4DC2-1176-4C35-9823-258419863F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654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255E3C-69B3-4345-A85C-7538C0C393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0286-9E9E-4FA3-9616-BB69851800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863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5" y="273144"/>
            <a:ext cx="3007591" cy="11626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5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07751" indent="0">
              <a:buNone/>
              <a:defRPr sz="1100"/>
            </a:lvl2pPr>
            <a:lvl3pPr marL="815502" indent="0">
              <a:buNone/>
              <a:defRPr sz="900"/>
            </a:lvl3pPr>
            <a:lvl4pPr marL="1223269" indent="0">
              <a:buNone/>
              <a:defRPr sz="800"/>
            </a:lvl4pPr>
            <a:lvl5pPr marL="1631021" indent="0">
              <a:buNone/>
              <a:defRPr sz="800"/>
            </a:lvl5pPr>
            <a:lvl6pPr marL="2038786" indent="0">
              <a:buNone/>
              <a:defRPr sz="800"/>
            </a:lvl6pPr>
            <a:lvl7pPr marL="2446538" indent="0">
              <a:buNone/>
              <a:defRPr sz="800"/>
            </a:lvl7pPr>
            <a:lvl8pPr marL="2854296" indent="0">
              <a:buNone/>
              <a:defRPr sz="800"/>
            </a:lvl8pPr>
            <a:lvl9pPr marL="32620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83DF6-9971-49B6-922A-097EBEC643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2940A-6D61-4AB0-8E13-4C5043F4FE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9445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5" y="4800374"/>
            <a:ext cx="5486977" cy="567297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5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07751" indent="0">
              <a:buNone/>
              <a:defRPr sz="2500"/>
            </a:lvl2pPr>
            <a:lvl3pPr marL="815502" indent="0">
              <a:buNone/>
              <a:defRPr sz="2200"/>
            </a:lvl3pPr>
            <a:lvl4pPr marL="1223269" indent="0">
              <a:buNone/>
              <a:defRPr sz="1800"/>
            </a:lvl4pPr>
            <a:lvl5pPr marL="1631021" indent="0">
              <a:buNone/>
              <a:defRPr sz="1800"/>
            </a:lvl5pPr>
            <a:lvl6pPr marL="2038786" indent="0">
              <a:buNone/>
              <a:defRPr sz="1800"/>
            </a:lvl6pPr>
            <a:lvl7pPr marL="2446538" indent="0">
              <a:buNone/>
              <a:defRPr sz="1800"/>
            </a:lvl7pPr>
            <a:lvl8pPr marL="2854296" indent="0">
              <a:buNone/>
              <a:defRPr sz="1800"/>
            </a:lvl8pPr>
            <a:lvl9pPr marL="326205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5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07751" indent="0">
              <a:buNone/>
              <a:defRPr sz="1100"/>
            </a:lvl2pPr>
            <a:lvl3pPr marL="815502" indent="0">
              <a:buNone/>
              <a:defRPr sz="900"/>
            </a:lvl3pPr>
            <a:lvl4pPr marL="1223269" indent="0">
              <a:buNone/>
              <a:defRPr sz="800"/>
            </a:lvl4pPr>
            <a:lvl5pPr marL="1631021" indent="0">
              <a:buNone/>
              <a:defRPr sz="800"/>
            </a:lvl5pPr>
            <a:lvl6pPr marL="2038786" indent="0">
              <a:buNone/>
              <a:defRPr sz="800"/>
            </a:lvl6pPr>
            <a:lvl7pPr marL="2446538" indent="0">
              <a:buNone/>
              <a:defRPr sz="800"/>
            </a:lvl7pPr>
            <a:lvl8pPr marL="2854296" indent="0">
              <a:buNone/>
              <a:defRPr sz="800"/>
            </a:lvl8pPr>
            <a:lvl9pPr marL="32620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496425-5598-45FC-8A83-2076F8AAEB3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ACCA9-AA4A-4766-B9DD-5B06DA6E2B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8144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804F24-2880-4766-A0AA-B1F9CA510AD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772C3-B6CC-4872-B6C2-A69DB49198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0422" tIns="45215" rIns="90422" bIns="452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96"/>
            <a:ext cx="8229600" cy="4525963"/>
          </a:xfrm>
          <a:prstGeom prst="rect">
            <a:avLst/>
          </a:prstGeom>
        </p:spPr>
        <p:txBody>
          <a:bodyPr vert="horz" lIns="90422" tIns="45215" rIns="90422" bIns="452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0422" tIns="45215" rIns="90422" bIns="452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C00E-7BA1-4C96-A1F1-FA31ACC72AA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0422" tIns="45215" rIns="90422" bIns="452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0422" tIns="45215" rIns="90422" bIns="452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8D1D-2149-45D6-B83B-C9E202D6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42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076" indent="-339076" algn="l" defTabSz="90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4648" indent="-282559" algn="l" defTabSz="9042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0249" indent="-226077" algn="l" defTabSz="90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338" indent="-226077" algn="l" defTabSz="9042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4435" indent="-226077" algn="l" defTabSz="90420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6532" indent="-226077" algn="l" defTabSz="90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8629" indent="-226077" algn="l" defTabSz="90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0722" indent="-226077" algn="l" defTabSz="90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42823" indent="-226077" algn="l" defTabSz="90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107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209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6294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8388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0483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2576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4676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6772" algn="l" defTabSz="904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273" tIns="41139" rIns="82273" bIns="41139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1034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311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273" tIns="41139" rIns="82273" bIns="41139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10347" eaLnBrk="0" fontAlgn="base" hangingPunct="0">
              <a:spcBef>
                <a:spcPct val="0"/>
              </a:spcBef>
              <a:spcAft>
                <a:spcPct val="0"/>
              </a:spcAft>
            </a:pPr>
            <a:fld id="{E38BA4E2-83A1-4E3E-B99F-6F0890F2C3B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1034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273" tIns="41139" rIns="82273" bIns="41139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10347" eaLnBrk="0" fontAlgn="base" hangingPunct="0">
              <a:spcBef>
                <a:spcPct val="0"/>
              </a:spcBef>
              <a:spcAft>
                <a:spcPct val="0"/>
              </a:spcAft>
            </a:pPr>
            <a:fld id="{7FFE5341-EC50-4365-89C0-73472AE88E8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034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357" tIns="43970" rIns="89357" bIns="439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607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706" tIns="40851" rIns="81706" bIns="40851" anchor="ctr"/>
          <a:lstStyle/>
          <a:p>
            <a:pPr algn="ctr" defTabSz="91034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209" y="6456027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854" tIns="39716" rIns="80854" bIns="39716">
            <a:spAutoFit/>
          </a:bodyPr>
          <a:lstStyle/>
          <a:p>
            <a:pPr algn="r" defTabSz="91034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B65E2D07-D0AA-4169-B8D8-3157E7416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8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hf sldNum="0" hdr="0" dt="0"/>
  <p:txStyles>
    <p:titleStyle>
      <a:lvl1pPr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8469"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6938"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25415"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33885" algn="r" defTabSz="87935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5152" indent="-275152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9511" indent="-219833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102024" indent="-222676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86371" indent="-164526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27474" indent="-165945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35952" indent="-165945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44422" indent="-165945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52899" indent="-165945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61366" indent="-165945" algn="l" defTabSz="87935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469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938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5415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885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2363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0834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9305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7776" algn="l" defTabSz="8169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346" tIns="41175" rIns="82346" bIns="41175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111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303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346" tIns="41175" rIns="82346" bIns="41175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11198" eaLnBrk="0" fontAlgn="base" hangingPunct="0">
              <a:spcBef>
                <a:spcPct val="0"/>
              </a:spcBef>
              <a:spcAft>
                <a:spcPct val="0"/>
              </a:spcAft>
            </a:pPr>
            <a:fld id="{E38BA4E2-83A1-4E3E-B99F-6F0890F2C3B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1119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346" tIns="41175" rIns="82346" bIns="41175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11198" eaLnBrk="0" fontAlgn="base" hangingPunct="0">
              <a:spcBef>
                <a:spcPct val="0"/>
              </a:spcBef>
              <a:spcAft>
                <a:spcPct val="0"/>
              </a:spcAft>
            </a:pPr>
            <a:fld id="{7FFE5341-EC50-4365-89C0-73472AE88E8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119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39" tIns="44010" rIns="89439" bIns="44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599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782" tIns="40889" rIns="81782" bIns="40889" anchor="ctr"/>
          <a:lstStyle/>
          <a:p>
            <a:pPr algn="ctr" defTabSz="9111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201" y="6456019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926" tIns="39752" rIns="80926" bIns="39752">
            <a:spAutoFit/>
          </a:bodyPr>
          <a:lstStyle/>
          <a:p>
            <a:pPr algn="r" defTabSz="91119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153C1E0F-F0C3-45FA-8B4B-9F2AEF37D5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4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hf sldNum="0" hdr="0" dt="0"/>
  <p:txStyles>
    <p:titleStyle>
      <a:lvl1pPr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8852"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7706"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26562"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35414" algn="r" defTabSz="880174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5408" indent="-275408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0127" indent="-220039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103056" indent="-222885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87763" indent="-164680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29279" indent="-166099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38138" indent="-166099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46991" indent="-166099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55849" indent="-166099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64700" indent="-166099" algn="l" defTabSz="880174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2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06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2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14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5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81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5" algn="l" defTabSz="81770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431" tIns="41218" rIns="82431" bIns="41218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121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294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431" tIns="41218" rIns="82431" bIns="41218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12158" eaLnBrk="0" fontAlgn="base" hangingPunct="0">
              <a:spcBef>
                <a:spcPct val="0"/>
              </a:spcBef>
              <a:spcAft>
                <a:spcPct val="0"/>
              </a:spcAft>
            </a:pPr>
            <a:fld id="{E38BA4E2-83A1-4E3E-B99F-6F0890F2C3B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1215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431" tIns="41218" rIns="82431" bIns="41218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12158" eaLnBrk="0" fontAlgn="base" hangingPunct="0">
              <a:spcBef>
                <a:spcPct val="0"/>
              </a:spcBef>
              <a:spcAft>
                <a:spcPct val="0"/>
              </a:spcAft>
            </a:pPr>
            <a:fld id="{7FFE5341-EC50-4365-89C0-73472AE88E8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215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33" tIns="44055" rIns="89533" bIns="44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590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863" tIns="40930" rIns="81863" bIns="40930" anchor="ctr"/>
          <a:lstStyle/>
          <a:p>
            <a:pPr algn="ctr" defTabSz="9121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192" y="6456010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10" tIns="39794" rIns="81010" bIns="39794">
            <a:spAutoFit/>
          </a:bodyPr>
          <a:lstStyle/>
          <a:p>
            <a:pPr algn="r" defTabSz="91215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365AD982-8EE9-4E19-9A9E-DA51008D35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4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sldNum="0" hdr="0" dt="0"/>
  <p:txStyles>
    <p:titleStyle>
      <a:lvl1pPr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9284"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8567"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27853"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37138" algn="r" defTabSz="88110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5697" indent="-275697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0823" indent="-220273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104217" indent="-223120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89330" indent="-164852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31312" indent="-166274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40599" indent="-166274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49883" indent="-166274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59172" indent="-166274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68454" indent="-166274" algn="l" defTabSz="88110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284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567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7853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138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6426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5711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4994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4279" algn="l" defTabSz="818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525" tIns="41264" rIns="82525" bIns="41264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132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284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525" tIns="41264" rIns="82525" bIns="41264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13224" eaLnBrk="0" fontAlgn="base" hangingPunct="0">
              <a:spcBef>
                <a:spcPct val="0"/>
              </a:spcBef>
              <a:spcAft>
                <a:spcPct val="0"/>
              </a:spcAft>
            </a:pPr>
            <a:fld id="{E38BA4E2-83A1-4E3E-B99F-6F0890F2C3B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1322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525" tIns="41264" rIns="82525" bIns="41264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13224" eaLnBrk="0" fontAlgn="base" hangingPunct="0">
              <a:spcBef>
                <a:spcPct val="0"/>
              </a:spcBef>
              <a:spcAft>
                <a:spcPct val="0"/>
              </a:spcAft>
            </a:pPr>
            <a:fld id="{7FFE5341-EC50-4365-89C0-73472AE88E8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1322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37" tIns="44105" rIns="89637" bIns="44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580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958" tIns="40977" rIns="81958" bIns="40977" anchor="ctr"/>
          <a:lstStyle/>
          <a:p>
            <a:pPr algn="ctr" defTabSz="9132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182" y="6456000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01" tIns="39839" rIns="81101" bIns="39839">
            <a:spAutoFit/>
          </a:bodyPr>
          <a:lstStyle/>
          <a:p>
            <a:pPr algn="r" defTabSz="91322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1B5CCBC4-3817-4408-AAF4-1A0E05A04E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7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hf sldNum="0" hdr="0" dt="0"/>
  <p:txStyles>
    <p:titleStyle>
      <a:lvl1pPr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9763"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9527"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29291"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39055" algn="r" defTabSz="882132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6020" indent="-276020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1597" indent="-220533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105509" indent="-223380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91079" indent="-165044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33572" indent="-166468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43338" indent="-166468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53101" indent="-166468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62867" indent="-166468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72629" indent="-166468" algn="l" defTabSz="882132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763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9527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9291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9055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8820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8584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8346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8110" algn="l" defTabSz="8195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628" tIns="41315" rIns="82628" bIns="41315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273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628" tIns="41315" rIns="82628" bIns="41315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38BA4E2-83A1-4E3E-B99F-6F0890F2C3BA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628" tIns="41315" rIns="82628" bIns="41315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7FFE5341-EC50-4365-89C0-73472AE88E84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2" y="1371321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51" tIns="44163" rIns="89751" bIns="44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569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0" y="84044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171" y="6455989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04" tIns="39889" rIns="81204" bIns="39889">
            <a:spAutoFit/>
          </a:bodyPr>
          <a:lstStyle/>
          <a:p>
            <a:pPr algn="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DAC8198D-F5EF-418C-A54D-2D24E6507A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84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sldNum="0" hdr="0" dt="0"/>
  <p:txStyles>
    <p:titleStyle>
      <a:lvl1pPr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10291"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20583"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30874"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41165" algn="r" defTabSz="88326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6377" indent="-276377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2450" indent="-220817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106932" indent="-223666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93004" indent="-165256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36062" indent="-166681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46354" indent="-166681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56645" indent="-166681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66936" indent="-166681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77228" indent="-166681" algn="l" defTabSz="883266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5FC77CA-E5B7-4EAF-9480-D6AA12EC58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C314148-2448-4B32-8560-6FCEF1C582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0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1"/>
            <a:ext cx="8338705" cy="484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755" tIns="43680" rIns="88755" bIns="43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166341" y="952500"/>
            <a:ext cx="5492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172" tIns="40581" rIns="81172" bIns="40581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34915" y="6451883"/>
            <a:ext cx="1867477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322" tIns="39451" rIns="80322" bIns="3945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 Proprietary</a:t>
            </a:r>
          </a:p>
        </p:txBody>
      </p:sp>
      <p:pic>
        <p:nvPicPr>
          <p:cNvPr id="7" name="Picture 2" descr="Text&#10;&#10;Description automatically generated">
            <a:extLst>
              <a:ext uri="{FF2B5EF4-FFF2-40B4-BE49-F238E27FC236}">
                <a16:creationId xmlns:a16="http://schemas.microsoft.com/office/drawing/2014/main" id="{FCF430F8-FD58-4B51-85FE-CA9AA0366F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15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2pPr>
      <a:lvl3pPr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3pPr>
      <a:lvl4pPr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4pPr>
      <a:lvl5pPr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5pPr>
      <a:lvl6pPr marL="405704"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6pPr>
      <a:lvl7pPr marL="811408"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7pPr>
      <a:lvl8pPr marL="1217135"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8pPr>
      <a:lvl9pPr marL="1622840" algn="r" defTabSz="87340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9pPr>
    </p:titleStyle>
    <p:bodyStyle>
      <a:lvl1pPr marL="273293" indent="-273293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5052" indent="-218331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094573" indent="-221168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76322" indent="-163418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14445" indent="-164830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20168" indent="-164830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25871" indent="-164830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31583" indent="-164830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37295" indent="-164830" algn="l" defTabSz="87340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704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1408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135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2840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8564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270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9987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5688" algn="l" defTabSz="81140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1"/>
            <a:ext cx="8338705" cy="484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776" tIns="43690" rIns="88776" bIns="43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166341" y="952500"/>
            <a:ext cx="5492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190" tIns="40591" rIns="81190" bIns="40591" anchor="ctr"/>
          <a:lstStyle/>
          <a:p>
            <a:pPr defTabSz="90441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34913" y="6451881"/>
            <a:ext cx="1867477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340" tIns="39460" rIns="80340" bIns="39460">
            <a:spAutoFit/>
          </a:bodyPr>
          <a:lstStyle/>
          <a:p>
            <a:pPr defTabSz="904419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 Proprietary</a:t>
            </a:r>
          </a:p>
        </p:txBody>
      </p:sp>
      <p:pic>
        <p:nvPicPr>
          <p:cNvPr id="7" name="Picture 2" descr="Text&#10;&#10;Description automatically generated">
            <a:extLst>
              <a:ext uri="{FF2B5EF4-FFF2-40B4-BE49-F238E27FC236}">
                <a16:creationId xmlns:a16="http://schemas.microsoft.com/office/drawing/2014/main" id="{AD030877-2DCC-4C2C-8505-A6C85C0C9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14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2pPr>
      <a:lvl3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3pPr>
      <a:lvl4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4pPr>
      <a:lvl5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5pPr>
      <a:lvl6pPr marL="405799"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6pPr>
      <a:lvl7pPr marL="811597"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7pPr>
      <a:lvl8pPr marL="1217420"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8pPr>
      <a:lvl9pPr marL="1623219"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9pPr>
    </p:titleStyle>
    <p:bodyStyle>
      <a:lvl1pPr marL="273357" indent="-273357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5205" indent="-218383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094829" indent="-221220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76667" indent="-163456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14893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20711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26509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32316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38122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799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1597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420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3219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9038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839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651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6447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50" tIns="40877" rIns="81750" bIns="40877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0441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367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50" tIns="40877" rIns="81750" bIns="40877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04419" eaLnBrk="0" fontAlgn="base" hangingPunct="0">
              <a:spcBef>
                <a:spcPct val="0"/>
              </a:spcBef>
              <a:spcAft>
                <a:spcPct val="0"/>
              </a:spcAft>
            </a:pPr>
            <a:fld id="{E11A3222-47DF-4243-B330-97D5989C023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0441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50" tIns="40877" rIns="81750" bIns="40877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04419" eaLnBrk="0" fontAlgn="base" hangingPunct="0">
              <a:spcBef>
                <a:spcPct val="0"/>
              </a:spcBef>
              <a:spcAft>
                <a:spcPct val="0"/>
              </a:spcAft>
            </a:pPr>
            <a:fld id="{A701939C-B900-48A2-AF81-3C4A5C4AC38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0441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776" tIns="43690" rIns="88776" bIns="43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663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190" tIns="40591" rIns="81190" bIns="40591" anchor="ctr"/>
          <a:lstStyle/>
          <a:p>
            <a:pPr algn="ctr" defTabSz="90441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265" y="6456083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340" tIns="39460" rIns="80340" bIns="39460">
            <a:spAutoFit/>
          </a:bodyPr>
          <a:lstStyle/>
          <a:p>
            <a:pPr algn="r" defTabSz="904419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C95FA0DE-9155-45D5-9A9F-9F6FADDAB3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dt="0"/>
  <p:txStyles>
    <p:titleStyle>
      <a:lvl1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5799"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1597"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17420"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23219" algn="r" defTabSz="87361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3357" indent="-273357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5205" indent="-218383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094829" indent="-221220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76667" indent="-163456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14893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20711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26509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32316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38122" indent="-164868" algn="l" defTabSz="87361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799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1597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420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3219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9038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839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651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6447" algn="l" defTabSz="811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68" tIns="40886" rIns="81768" bIns="40886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0462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365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68" tIns="40886" rIns="81768" bIns="40886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04629" eaLnBrk="0" fontAlgn="base" hangingPunct="0">
              <a:spcBef>
                <a:spcPct val="0"/>
              </a:spcBef>
              <a:spcAft>
                <a:spcPct val="0"/>
              </a:spcAft>
            </a:pPr>
            <a:fld id="{E11A3222-47DF-4243-B330-97D5989C023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0462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68" tIns="40886" rIns="81768" bIns="40886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04629" eaLnBrk="0" fontAlgn="base" hangingPunct="0">
              <a:spcBef>
                <a:spcPct val="0"/>
              </a:spcBef>
              <a:spcAft>
                <a:spcPct val="0"/>
              </a:spcAft>
            </a:pPr>
            <a:fld id="{A701939C-B900-48A2-AF81-3C4A5C4AC38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0462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797" tIns="43700" rIns="88797" bIns="43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661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209" tIns="40600" rIns="81209" bIns="40600" anchor="ctr"/>
          <a:lstStyle/>
          <a:p>
            <a:pPr algn="ctr" defTabSz="90462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263" y="6456081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358" tIns="39470" rIns="80358" bIns="39470">
            <a:spAutoFit/>
          </a:bodyPr>
          <a:lstStyle/>
          <a:p>
            <a:pPr algn="r" defTabSz="904629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7816BED0-86A8-4668-9668-6DBE49CA6F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3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5893"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1787"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17704"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23599" algn="r" defTabSz="8738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3421" indent="-273421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5359" indent="-218435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095085" indent="-221272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77013" indent="-163494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15341" indent="-164907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21253" indent="-164907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27147" indent="-164907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33050" indent="-164907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38950" indent="-164907" algn="l" defTabSz="873815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893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1787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704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3599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9514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5408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1316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7206" algn="l" defTabSz="81178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98" tIns="40900" rIns="81798" bIns="40900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0494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362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98" tIns="40900" rIns="81798" bIns="40900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04944" eaLnBrk="0" fontAlgn="base" hangingPunct="0">
              <a:spcBef>
                <a:spcPct val="0"/>
              </a:spcBef>
              <a:spcAft>
                <a:spcPct val="0"/>
              </a:spcAft>
            </a:pPr>
            <a:fld id="{E11A3222-47DF-4243-B330-97D5989C023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0494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798" tIns="40900" rIns="81798" bIns="40900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04944" eaLnBrk="0" fontAlgn="base" hangingPunct="0">
              <a:spcBef>
                <a:spcPct val="0"/>
              </a:spcBef>
              <a:spcAft>
                <a:spcPct val="0"/>
              </a:spcAft>
            </a:pPr>
            <a:fld id="{A701939C-B900-48A2-AF81-3C4A5C4AC38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0494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28" tIns="43715" rIns="88828" bIns="43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658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239" tIns="40614" rIns="81239" bIns="40614" anchor="ctr"/>
          <a:lstStyle/>
          <a:p>
            <a:pPr algn="ctr" defTabSz="90494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260" y="6456078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385" tIns="39484" rIns="80385" bIns="39484">
            <a:spAutoFit/>
          </a:bodyPr>
          <a:lstStyle/>
          <a:p>
            <a:pPr algn="r" defTabSz="904944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F0F22304-06FA-4A6F-A89F-1F486408D9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sldNum="0" hdr="0" dt="0"/>
  <p:txStyles>
    <p:titleStyle>
      <a:lvl1pPr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6036"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2072"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18131"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24168" algn="r" defTabSz="874121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3517" indent="-273517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5589" indent="-218513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095469" indent="-221350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77531" indent="-163551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16013" indent="-164964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22066" indent="-164964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28103" indent="-164964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34150" indent="-164964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40192" indent="-164964" algn="l" defTabSz="874121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036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072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131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4168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0225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6262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2313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8345" algn="l" defTabSz="812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826" tIns="40915" rIns="81826" bIns="40915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0525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359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826" tIns="40915" rIns="81826" bIns="40915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05259" eaLnBrk="0" fontAlgn="base" hangingPunct="0">
              <a:spcBef>
                <a:spcPct val="0"/>
              </a:spcBef>
              <a:spcAft>
                <a:spcPct val="0"/>
              </a:spcAft>
            </a:pPr>
            <a:fld id="{E11A3222-47DF-4243-B330-97D5989C023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0525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826" tIns="40915" rIns="81826" bIns="40915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05259" eaLnBrk="0" fontAlgn="base" hangingPunct="0">
              <a:spcBef>
                <a:spcPct val="0"/>
              </a:spcBef>
              <a:spcAft>
                <a:spcPct val="0"/>
              </a:spcAft>
            </a:pPr>
            <a:fld id="{A701939C-B900-48A2-AF81-3C4A5C4AC38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0525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59" tIns="43730" rIns="88859" bIns="437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655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266" tIns="40627" rIns="81266" bIns="40627" anchor="ctr"/>
          <a:lstStyle/>
          <a:p>
            <a:pPr algn="ctr" defTabSz="90525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257" y="6456075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412" tIns="39497" rIns="80412" bIns="39497">
            <a:spAutoFit/>
          </a:bodyPr>
          <a:lstStyle/>
          <a:p>
            <a:pPr algn="r" defTabSz="905259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C732B73F-0D41-4349-849C-CBFD44AA7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03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sldNum="0" hdr="0" dt="0"/>
  <p:txStyles>
    <p:titleStyle>
      <a:lvl1pPr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6178"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2357"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18558"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24738" algn="r" defTabSz="87442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3613" indent="-273613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5819" indent="-218591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095853" indent="-221428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78049" indent="-163608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16685" indent="-165022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22880" indent="-165022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29060" indent="-165022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35249" indent="-165022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41434" indent="-165022" algn="l" defTabSz="874427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178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357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558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4738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0936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7116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3310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9485" algn="l" defTabSz="8123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133" tIns="41069" rIns="82133" bIns="41069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0875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326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133" tIns="41069" rIns="82133" bIns="41069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08753" eaLnBrk="0" fontAlgn="base" hangingPunct="0">
              <a:spcBef>
                <a:spcPct val="0"/>
              </a:spcBef>
              <a:spcAft>
                <a:spcPct val="0"/>
              </a:spcAft>
            </a:pPr>
            <a:fld id="{E11A3222-47DF-4243-B330-97D5989C023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08753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133" tIns="41069" rIns="82133" bIns="41069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08753" eaLnBrk="0" fontAlgn="base" hangingPunct="0">
              <a:spcBef>
                <a:spcPct val="0"/>
              </a:spcBef>
              <a:spcAft>
                <a:spcPct val="0"/>
              </a:spcAft>
            </a:pPr>
            <a:fld id="{A701939C-B900-48A2-AF81-3C4A5C4AC38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08753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01" tIns="43895" rIns="89201" bIns="43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622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568" tIns="40781" rIns="81568" bIns="40781" anchor="ctr"/>
          <a:lstStyle/>
          <a:p>
            <a:pPr algn="ctr" defTabSz="90875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224" y="6456042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715" tIns="39647" rIns="80715" bIns="39647">
            <a:spAutoFit/>
          </a:bodyPr>
          <a:lstStyle/>
          <a:p>
            <a:pPr algn="r" defTabSz="908753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1" name="Picture 2" descr="Text&#10;&#10;Description automatically generated">
            <a:extLst>
              <a:ext uri="{FF2B5EF4-FFF2-40B4-BE49-F238E27FC236}">
                <a16:creationId xmlns:a16="http://schemas.microsoft.com/office/drawing/2014/main" id="{DBA8395E-F0D9-48D6-A830-A6EE37D931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4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hf sldNum="0" hdr="0" dt="0"/>
  <p:txStyles>
    <p:titleStyle>
      <a:lvl1pPr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7751"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5502"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23269"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31021" algn="r" defTabSz="87781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4671" indent="-274671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8356" indent="-219443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100091" indent="-222286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83766" indent="-164238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24097" indent="-165656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31859" indent="-165656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39611" indent="-165656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47377" indent="-165656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55125" indent="-165656" algn="l" defTabSz="877810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751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502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269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021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786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538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296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2050" algn="l" defTabSz="8155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727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196" tIns="41100" rIns="82196" bIns="41100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 defTabSz="9094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7319" y="6252882"/>
            <a:ext cx="2909455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196" tIns="41100" rIns="82196" bIns="41100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 algn="ctr" defTabSz="909497" eaLnBrk="0" fontAlgn="base" hangingPunct="0">
              <a:spcBef>
                <a:spcPct val="0"/>
              </a:spcBef>
              <a:spcAft>
                <a:spcPct val="0"/>
              </a:spcAft>
            </a:pPr>
            <a:fld id="{E38BA4E2-83A1-4E3E-B99F-6F0890F2C3B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algn="ctr" defTabSz="90949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909" y="6252882"/>
            <a:ext cx="1870364" cy="47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196" tIns="41100" rIns="82196" bIns="41100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 defTabSz="909497" eaLnBrk="0" fontAlgn="base" hangingPunct="0">
              <a:spcBef>
                <a:spcPct val="0"/>
              </a:spcBef>
              <a:spcAft>
                <a:spcPct val="0"/>
              </a:spcAft>
            </a:pPr>
            <a:fld id="{7FFE5341-EC50-4365-89C0-73472AE88E8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defTabSz="90949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688" y="1371322"/>
            <a:ext cx="8338705" cy="50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73" tIns="43930" rIns="89273" bIns="43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160615" y="952500"/>
            <a:ext cx="55042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4" tIns="40815" rIns="81634" bIns="40815" anchor="ctr"/>
          <a:lstStyle/>
          <a:p>
            <a:pPr algn="ctr" defTabSz="9094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57506" y="84048"/>
            <a:ext cx="5818909" cy="87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28217" y="6456035"/>
            <a:ext cx="2768023" cy="2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778" tIns="39679" rIns="80778" bIns="39679">
            <a:spAutoFit/>
          </a:bodyPr>
          <a:lstStyle/>
          <a:p>
            <a:pPr algn="r" defTabSz="90949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900" i="1" dirty="0">
                <a:solidFill>
                  <a:srgbClr val="000000"/>
                </a:solidFill>
              </a:rPr>
              <a:t>Aptiv</a:t>
            </a:r>
          </a:p>
        </p:txBody>
      </p:sp>
      <p:pic>
        <p:nvPicPr>
          <p:cNvPr id="10" name="Picture 2" descr="Text&#10;&#10;Description automatically generated">
            <a:extLst>
              <a:ext uri="{FF2B5EF4-FFF2-40B4-BE49-F238E27FC236}">
                <a16:creationId xmlns:a16="http://schemas.microsoft.com/office/drawing/2014/main" id="{62FA33FD-1428-4109-B22F-536E002EEB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50850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6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hf sldNum="0" hdr="0" dt="0"/>
  <p:txStyles>
    <p:titleStyle>
      <a:lvl1pPr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+mj-ea"/>
          <a:cs typeface="+mj-cs"/>
        </a:defRPr>
      </a:lvl1pPr>
      <a:lvl2pPr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2pPr>
      <a:lvl3pPr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3pPr>
      <a:lvl4pPr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4pPr>
      <a:lvl5pPr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5pPr>
      <a:lvl6pPr marL="408086"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6pPr>
      <a:lvl7pPr marL="816173"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7pPr>
      <a:lvl8pPr marL="1224270"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8pPr>
      <a:lvl9pPr marL="1632357" algn="r" defTabSz="878529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pitchFamily="34" charset="0"/>
        </a:defRPr>
      </a:lvl9pPr>
    </p:titleStyle>
    <p:bodyStyle>
      <a:lvl1pPr marL="274895" indent="-274895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8895" indent="-219625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>
          <a:solidFill>
            <a:schemeClr val="tx1"/>
          </a:solidFill>
          <a:latin typeface="+mn-lt"/>
        </a:defRPr>
      </a:lvl2pPr>
      <a:lvl3pPr marL="1100992" indent="-222468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484981" indent="-164373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u"/>
        <a:defRPr sz="1300">
          <a:solidFill>
            <a:schemeClr val="tx1"/>
          </a:solidFill>
          <a:latin typeface="+mn-lt"/>
        </a:defRPr>
      </a:lvl4pPr>
      <a:lvl5pPr marL="1925673" indent="-165791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5pPr>
      <a:lvl6pPr marL="2333768" indent="-165791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6pPr>
      <a:lvl7pPr marL="2741855" indent="-165791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7pPr>
      <a:lvl8pPr marL="3149953" indent="-165791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8pPr>
      <a:lvl9pPr marL="3558036" indent="-165791" algn="l" defTabSz="878529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86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73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70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357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454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542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632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721" algn="l" defTabSz="8161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dt52.usinkok.northamerica.delphiauto.net/wiki/index.php/SAINT2:Reflas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Saint2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Anthony</a:t>
            </a:r>
          </a:p>
          <a:p>
            <a:r>
              <a:rPr lang="en-US" dirty="0"/>
              <a:t>david.c.anthony@aptiv.com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3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9782BC9-1E52-4D02-B3C8-AA1D8AD16732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SAINT2</a:t>
            </a:r>
            <a:br>
              <a:rPr lang="en-US" altLang="en-US" sz="2200"/>
            </a:br>
            <a:r>
              <a:rPr lang="en-US" altLang="en-US" sz="2200"/>
              <a:t>The SAINT2 Header Byte Format</a:t>
            </a:r>
          </a:p>
        </p:txBody>
      </p:sp>
      <p:graphicFrame>
        <p:nvGraphicFramePr>
          <p:cNvPr id="207124" name="Group 276"/>
          <p:cNvGraphicFramePr>
            <a:graphicFrameLocks noGrp="1"/>
          </p:cNvGraphicFramePr>
          <p:nvPr>
            <p:ph sz="half" idx="2"/>
          </p:nvPr>
        </p:nvGraphicFramePr>
        <p:xfrm>
          <a:off x="1593360" y="3092822"/>
          <a:ext cx="5957455" cy="2463620"/>
        </p:xfrm>
        <a:graphic>
          <a:graphicData uri="http://schemas.openxmlformats.org/drawingml/2006/table">
            <a:tbl>
              <a:tblPr/>
              <a:tblGrid>
                <a:gridCol w="342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SAINT2 Config Command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$08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IIC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$20 ($20 - $27)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KW2K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$28 ($28 – 2F)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CAN Node 1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$50 ($50 - $57)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CAN Node 2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$58 ($58 - $5F)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2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$60 ($60 - $67)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SPI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$78 ($78 – $7F)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LIN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$B8 ($B8 - $BF)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ISO15765-2 TP Node 1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$C0 ($C0 – C7)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ISO15765-2 TP Node 2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$C8 ($C8 – CF)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6885" name="Text Box 37"/>
          <p:cNvSpPr txBox="1">
            <a:spLocks noChangeArrowheads="1"/>
          </p:cNvSpPr>
          <p:nvPr/>
        </p:nvSpPr>
        <p:spPr bwMode="auto">
          <a:xfrm>
            <a:off x="3463636" y="2823882"/>
            <a:ext cx="2008909" cy="29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57" tIns="40623" rIns="81257" bIns="40623">
            <a:spAutoFit/>
          </a:bodyPr>
          <a:lstStyle/>
          <a:p>
            <a:pPr algn="ctr" defTabSz="81235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SAINT2 Protocol IDs</a:t>
            </a:r>
          </a:p>
        </p:txBody>
      </p:sp>
      <p:graphicFrame>
        <p:nvGraphicFramePr>
          <p:cNvPr id="207116" name="Group 268"/>
          <p:cNvGraphicFramePr>
            <a:graphicFrameLocks noGrp="1"/>
          </p:cNvGraphicFramePr>
          <p:nvPr/>
        </p:nvGraphicFramePr>
        <p:xfrm>
          <a:off x="207818" y="1277549"/>
          <a:ext cx="8728364" cy="1514757"/>
        </p:xfrm>
        <a:graphic>
          <a:graphicData uri="http://schemas.openxmlformats.org/drawingml/2006/table">
            <a:tbl>
              <a:tblPr/>
              <a:tblGrid>
                <a:gridCol w="1108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Bits 7 – 3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 2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 1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 0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6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Protocol ID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Command indicator bit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Tx/Rx indicator bit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Time Stamp Included bit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033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See Protocol ID table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=0: message is to be send or was received on the serial bus</a:t>
                      </a:r>
                    </a:p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=1: message is a protocol related SAINT2 command or report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=0: message was received from the serial bus</a:t>
                      </a:r>
                    </a:p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=1: message was transmitted by the S2 onto the serial bus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=0: the message does not contain a time stamp </a:t>
                      </a:r>
                    </a:p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=1: a 2 byte time stamp is included in the message</a:t>
                      </a:r>
                    </a:p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079" name="Text Box 231"/>
          <p:cNvSpPr txBox="1">
            <a:spLocks noChangeArrowheads="1"/>
          </p:cNvSpPr>
          <p:nvPr/>
        </p:nvSpPr>
        <p:spPr bwMode="auto">
          <a:xfrm>
            <a:off x="3117274" y="1008529"/>
            <a:ext cx="3117273" cy="29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57" tIns="40623" rIns="81257" bIns="40623">
            <a:spAutoFit/>
          </a:bodyPr>
          <a:lstStyle/>
          <a:p>
            <a:pPr algn="ctr" defTabSz="81235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SAINT2 Header Byte Format</a:t>
            </a:r>
          </a:p>
        </p:txBody>
      </p:sp>
      <p:sp>
        <p:nvSpPr>
          <p:cNvPr id="207115" name="Text Box 267"/>
          <p:cNvSpPr txBox="1">
            <a:spLocks noChangeArrowheads="1"/>
          </p:cNvSpPr>
          <p:nvPr/>
        </p:nvSpPr>
        <p:spPr bwMode="auto">
          <a:xfrm>
            <a:off x="1177637" y="5580573"/>
            <a:ext cx="7273636" cy="88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57" tIns="40623" rIns="81257" bIns="40623">
            <a:spAutoFit/>
          </a:bodyPr>
          <a:lstStyle/>
          <a:p>
            <a:pPr defTabSz="81235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</a:rPr>
              <a:t>$61 XX XX…  </a:t>
            </a:r>
            <a:r>
              <a:rPr lang="en-US" altLang="en-US" sz="1300" b="1">
                <a:solidFill>
                  <a:srgbClr val="000000"/>
                </a:solidFill>
                <a:sym typeface="Wingdings" pitchFamily="2" charset="2"/>
              </a:rPr>
              <a:t> A Class 2 message received on the bus with a time stamp</a:t>
            </a:r>
          </a:p>
          <a:p>
            <a:pPr defTabSz="81235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  <a:sym typeface="Wingdings" pitchFamily="2" charset="2"/>
              </a:rPr>
              <a:t>$53 XX XX…   A CAN Node 1 message transmitted onto the serial bus with a time stamp</a:t>
            </a:r>
          </a:p>
          <a:p>
            <a:pPr defTabSz="81235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  <a:sym typeface="Wingdings" pitchFamily="2" charset="2"/>
              </a:rPr>
              <a:t>$5C XX XX…   A CAN Node 2 configuration command</a:t>
            </a:r>
            <a:endParaRPr lang="en-US" altLang="en-US" sz="1300" b="1">
              <a:solidFill>
                <a:srgbClr val="000000"/>
              </a:solidFill>
            </a:endParaRPr>
          </a:p>
        </p:txBody>
      </p:sp>
      <p:sp>
        <p:nvSpPr>
          <p:cNvPr id="207117" name="Text Box 269"/>
          <p:cNvSpPr txBox="1">
            <a:spLocks noChangeArrowheads="1"/>
          </p:cNvSpPr>
          <p:nvPr/>
        </p:nvSpPr>
        <p:spPr bwMode="auto">
          <a:xfrm rot="16200000">
            <a:off x="499171" y="5842485"/>
            <a:ext cx="941294" cy="28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57" tIns="40623" rIns="81257" bIns="40623">
            <a:spAutoFit/>
          </a:bodyPr>
          <a:lstStyle/>
          <a:p>
            <a:pPr defTabSz="81235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300" b="1">
                <a:solidFill>
                  <a:srgbClr val="000000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89169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AEAE91D-197A-4442-8B0D-523FB3EAAA5C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SAINT2</a:t>
            </a:r>
            <a:br>
              <a:rPr lang="en-US" altLang="en-US" sz="2200"/>
            </a:br>
            <a:r>
              <a:rPr lang="en-US" altLang="en-US" sz="2200"/>
              <a:t>The SAINT2 Message Format</a:t>
            </a:r>
          </a:p>
        </p:txBody>
      </p:sp>
      <p:sp>
        <p:nvSpPr>
          <p:cNvPr id="212033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2359603" y="2420510"/>
            <a:ext cx="4779818" cy="3291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400"/>
              <a:t>$</a:t>
            </a:r>
            <a:r>
              <a:rPr lang="en-US" altLang="en-US" sz="1400">
                <a:solidFill>
                  <a:srgbClr val="FF5008"/>
                </a:solidFill>
              </a:rPr>
              <a:t>51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rgbClr val="0004EE"/>
                </a:solidFill>
              </a:rPr>
              <a:t>07 DF 02 3E 80 00 00 00 00 00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rgbClr val="33CC33"/>
                </a:solidFill>
              </a:rPr>
              <a:t>10</a:t>
            </a:r>
            <a:r>
              <a:rPr lang="en-US" altLang="en-US" sz="1400"/>
              <a:t> 23 67</a:t>
            </a:r>
            <a:endParaRPr lang="en-US" altLang="en-US" sz="1800"/>
          </a:p>
        </p:txBody>
      </p:sp>
      <p:sp>
        <p:nvSpPr>
          <p:cNvPr id="212034" name="AutoShape 66"/>
          <p:cNvSpPr>
            <a:spLocks/>
          </p:cNvSpPr>
          <p:nvPr/>
        </p:nvSpPr>
        <p:spPr bwMode="auto">
          <a:xfrm>
            <a:off x="904875" y="1729948"/>
            <a:ext cx="1316182" cy="417419"/>
          </a:xfrm>
          <a:prstGeom prst="borderCallout2">
            <a:avLst>
              <a:gd name="adj1" fmla="val 24162"/>
              <a:gd name="adj2" fmla="val 105264"/>
              <a:gd name="adj3" fmla="val 24162"/>
              <a:gd name="adj4" fmla="val 118639"/>
              <a:gd name="adj5" fmla="val 166444"/>
              <a:gd name="adj6" fmla="val 133222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97" tIns="40846" rIns="81697" bIns="40846">
            <a:spAutoFit/>
          </a:bodyPr>
          <a:lstStyle/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FE0606"/>
                </a:solidFill>
                <a:latin typeface="Times New Roman" pitchFamily="18" charset="0"/>
              </a:rPr>
              <a:t>SAINT2 Header</a:t>
            </a:r>
          </a:p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FE0606"/>
                </a:solidFill>
                <a:latin typeface="Times New Roman" pitchFamily="18" charset="0"/>
              </a:rPr>
              <a:t>(CAN 1 RX msg)</a:t>
            </a:r>
          </a:p>
        </p:txBody>
      </p:sp>
      <p:sp>
        <p:nvSpPr>
          <p:cNvPr id="212035" name="AutoShape 67"/>
          <p:cNvSpPr>
            <a:spLocks/>
          </p:cNvSpPr>
          <p:nvPr/>
        </p:nvSpPr>
        <p:spPr bwMode="auto">
          <a:xfrm>
            <a:off x="1147332" y="1206073"/>
            <a:ext cx="1808306" cy="417419"/>
          </a:xfrm>
          <a:prstGeom prst="borderCallout2">
            <a:avLst>
              <a:gd name="adj1" fmla="val 24162"/>
              <a:gd name="adj2" fmla="val 103829"/>
              <a:gd name="adj3" fmla="val 24162"/>
              <a:gd name="adj4" fmla="val 130167"/>
              <a:gd name="adj5" fmla="val 291944"/>
              <a:gd name="adj6" fmla="val 164963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97" tIns="40846" rIns="81697" bIns="40846">
            <a:spAutoFit/>
          </a:bodyPr>
          <a:lstStyle/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4EE"/>
                </a:solidFill>
                <a:latin typeface="Times New Roman" pitchFamily="18" charset="0"/>
              </a:rPr>
              <a:t>Serial Message</a:t>
            </a:r>
          </a:p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4EE"/>
                </a:solidFill>
                <a:latin typeface="Times New Roman" pitchFamily="18" charset="0"/>
              </a:rPr>
              <a:t>($7DF 023E800000000000)</a:t>
            </a:r>
          </a:p>
        </p:txBody>
      </p:sp>
      <p:sp>
        <p:nvSpPr>
          <p:cNvPr id="212036" name="Line 68"/>
          <p:cNvSpPr>
            <a:spLocks noChangeShapeType="1"/>
          </p:cNvSpPr>
          <p:nvPr/>
        </p:nvSpPr>
        <p:spPr bwMode="auto">
          <a:xfrm>
            <a:off x="2775239" y="2420471"/>
            <a:ext cx="263236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97" tIns="40846" rIns="81697" bIns="40846">
            <a:spAutoFit/>
          </a:bodyPr>
          <a:lstStyle/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2037" name="AutoShape 69"/>
          <p:cNvSpPr>
            <a:spLocks/>
          </p:cNvSpPr>
          <p:nvPr/>
        </p:nvSpPr>
        <p:spPr bwMode="auto">
          <a:xfrm>
            <a:off x="6026727" y="1210275"/>
            <a:ext cx="1808307" cy="417419"/>
          </a:xfrm>
          <a:prstGeom prst="borderCallout2">
            <a:avLst>
              <a:gd name="adj1" fmla="val 24162"/>
              <a:gd name="adj2" fmla="val -3829"/>
              <a:gd name="adj3" fmla="val 24162"/>
              <a:gd name="adj4" fmla="val -13648"/>
              <a:gd name="adj5" fmla="val 291273"/>
              <a:gd name="adj6" fmla="val -26495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97" tIns="40846" rIns="81697" bIns="40846">
            <a:spAutoFit/>
          </a:bodyPr>
          <a:lstStyle/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33CC33"/>
                </a:solidFill>
                <a:latin typeface="Times New Roman" pitchFamily="18" charset="0"/>
              </a:rPr>
              <a:t>Completion Code</a:t>
            </a:r>
          </a:p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33CC33"/>
                </a:solidFill>
                <a:latin typeface="Times New Roman" pitchFamily="18" charset="0"/>
              </a:rPr>
              <a:t>(Successful RX)</a:t>
            </a:r>
          </a:p>
        </p:txBody>
      </p:sp>
      <p:sp>
        <p:nvSpPr>
          <p:cNvPr id="212038" name="AutoShape 70"/>
          <p:cNvSpPr>
            <a:spLocks/>
          </p:cNvSpPr>
          <p:nvPr/>
        </p:nvSpPr>
        <p:spPr bwMode="auto">
          <a:xfrm>
            <a:off x="6446733" y="1878426"/>
            <a:ext cx="2004579" cy="417419"/>
          </a:xfrm>
          <a:prstGeom prst="borderCallout2">
            <a:avLst>
              <a:gd name="adj1" fmla="val 24162"/>
              <a:gd name="adj2" fmla="val -3454"/>
              <a:gd name="adj3" fmla="val 24162"/>
              <a:gd name="adj4" fmla="val -12889"/>
              <a:gd name="adj5" fmla="val 126847"/>
              <a:gd name="adj6" fmla="val -25343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97" tIns="40846" rIns="81697" bIns="40846">
            <a:spAutoFit/>
          </a:bodyPr>
          <a:lstStyle/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2 Byte Time Stamp</a:t>
            </a:r>
          </a:p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($2367)</a:t>
            </a:r>
          </a:p>
        </p:txBody>
      </p:sp>
      <p:sp>
        <p:nvSpPr>
          <p:cNvPr id="212039" name="Line 71"/>
          <p:cNvSpPr>
            <a:spLocks noChangeShapeType="1"/>
          </p:cNvSpPr>
          <p:nvPr/>
        </p:nvSpPr>
        <p:spPr bwMode="auto">
          <a:xfrm>
            <a:off x="5684695" y="2420471"/>
            <a:ext cx="53109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97" tIns="40846" rIns="81697" bIns="40846">
            <a:spAutoFit/>
          </a:bodyPr>
          <a:lstStyle/>
          <a:p>
            <a:pPr algn="ctr" defTabSz="81693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2047" name="Rectangle 79"/>
          <p:cNvSpPr>
            <a:spLocks noChangeArrowheads="1"/>
          </p:cNvSpPr>
          <p:nvPr/>
        </p:nvSpPr>
        <p:spPr bwMode="auto">
          <a:xfrm>
            <a:off x="415638" y="2743200"/>
            <a:ext cx="8338705" cy="349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347" tIns="43965" rIns="89347" bIns="4396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600" dirty="0">
                <a:solidFill>
                  <a:srgbClr val="FF5008"/>
                </a:solidFill>
              </a:rPr>
              <a:t>SAINT2 Header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indicates serial bus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For </a:t>
            </a:r>
            <a:r>
              <a:rPr lang="en-US" altLang="en-US" sz="1300" dirty="0" err="1">
                <a:solidFill>
                  <a:srgbClr val="000000"/>
                </a:solidFill>
              </a:rPr>
              <a:t>Tx</a:t>
            </a:r>
            <a:r>
              <a:rPr lang="en-US" altLang="en-US" sz="1300" dirty="0">
                <a:solidFill>
                  <a:srgbClr val="000000"/>
                </a:solidFill>
              </a:rPr>
              <a:t> – must be pre-appended to the serial message by the user/plug-in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For Rx – will be pre-appended to the serial message by the SAINT2 HW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600" dirty="0">
                <a:solidFill>
                  <a:srgbClr val="0004EE"/>
                </a:solidFill>
              </a:rPr>
              <a:t>Serial Message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 Actual serial message </a:t>
            </a:r>
            <a:r>
              <a:rPr lang="en-US" altLang="en-US" sz="1300" dirty="0" err="1">
                <a:solidFill>
                  <a:srgbClr val="000000"/>
                </a:solidFill>
              </a:rPr>
              <a:t>tx’d</a:t>
            </a:r>
            <a:r>
              <a:rPr lang="en-US" altLang="en-US" sz="1300" dirty="0">
                <a:solidFill>
                  <a:srgbClr val="000000"/>
                </a:solidFill>
              </a:rPr>
              <a:t>/</a:t>
            </a:r>
            <a:r>
              <a:rPr lang="en-US" altLang="en-US" sz="1300" dirty="0" err="1">
                <a:solidFill>
                  <a:srgbClr val="000000"/>
                </a:solidFill>
              </a:rPr>
              <a:t>rx’d</a:t>
            </a:r>
            <a:r>
              <a:rPr lang="en-US" altLang="en-US" sz="1300" dirty="0">
                <a:solidFill>
                  <a:srgbClr val="000000"/>
                </a:solidFill>
              </a:rPr>
              <a:t> on the serial bus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600" dirty="0">
                <a:solidFill>
                  <a:srgbClr val="33CC33"/>
                </a:solidFill>
              </a:rPr>
              <a:t>Completion Code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A protocol specific byte indicating the success or error in the message </a:t>
            </a:r>
            <a:r>
              <a:rPr lang="en-US" altLang="en-US" sz="1300" dirty="0" err="1">
                <a:solidFill>
                  <a:srgbClr val="000000"/>
                </a:solidFill>
              </a:rPr>
              <a:t>tx</a:t>
            </a:r>
            <a:r>
              <a:rPr lang="en-US" altLang="en-US" sz="1300" dirty="0">
                <a:solidFill>
                  <a:srgbClr val="000000"/>
                </a:solidFill>
              </a:rPr>
              <a:t> or </a:t>
            </a:r>
            <a:r>
              <a:rPr lang="en-US" altLang="en-US" sz="1300" dirty="0" err="1">
                <a:solidFill>
                  <a:srgbClr val="000000"/>
                </a:solidFill>
              </a:rPr>
              <a:t>rx</a:t>
            </a:r>
            <a:endParaRPr lang="en-US" altLang="en-US" sz="1300" dirty="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Appended to the serial message by the SAINT2 HW 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For CAN  </a:t>
            </a:r>
            <a:r>
              <a:rPr lang="en-US" altLang="en-US" sz="1300" b="1" dirty="0">
                <a:solidFill>
                  <a:srgbClr val="000000"/>
                </a:solidFill>
              </a:rPr>
              <a:t>0x08 successful </a:t>
            </a:r>
            <a:r>
              <a:rPr lang="en-US" altLang="en-US" sz="1300" b="1" dirty="0" err="1">
                <a:solidFill>
                  <a:srgbClr val="000000"/>
                </a:solidFill>
              </a:rPr>
              <a:t>Tx</a:t>
            </a:r>
            <a:r>
              <a:rPr lang="en-US" altLang="en-US" sz="1300" b="1" dirty="0">
                <a:solidFill>
                  <a:srgbClr val="000000"/>
                </a:solidFill>
              </a:rPr>
              <a:t>, 0x10 successful Rx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Errors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</a:rPr>
              <a:t>Time Stamp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2 bytes – 1ms/bit resolution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Only included in the message if the SAINT2 header is odd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1300" dirty="0">
                <a:solidFill>
                  <a:srgbClr val="000000"/>
                </a:solidFill>
              </a:rPr>
              <a:t>Appended to the serial message by the SAINT2 HW</a:t>
            </a:r>
          </a:p>
        </p:txBody>
      </p:sp>
    </p:spTree>
    <p:extLst>
      <p:ext uri="{BB962C8B-B14F-4D97-AF65-F5344CB8AC3E}">
        <p14:creationId xmlns:p14="http://schemas.microsoft.com/office/powerpoint/2010/main" val="93902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EC3E679-2ADB-4082-8833-A21C3B60BF39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11-bit vs. 29-bit CAN messages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3682" y="1371324"/>
            <a:ext cx="8156864" cy="4747091"/>
          </a:xfrm>
        </p:spPr>
        <p:txBody>
          <a:bodyPr/>
          <a:lstStyle/>
          <a:p>
            <a:r>
              <a:rPr lang="en-US" altLang="en-US" sz="1800"/>
              <a:t>MSB of second byte set for 29-bit, off for 11-bit</a:t>
            </a:r>
          </a:p>
          <a:p>
            <a:pPr lvl="1"/>
            <a:r>
              <a:rPr lang="en-US" altLang="en-US" sz="1400"/>
              <a:t>1</a:t>
            </a:r>
            <a:r>
              <a:rPr lang="en-US" altLang="en-US" sz="1400" baseline="30000"/>
              <a:t>st</a:t>
            </a:r>
            <a:r>
              <a:rPr lang="en-US" altLang="en-US" sz="1400"/>
              <a:t> byte after header</a:t>
            </a:r>
          </a:p>
          <a:p>
            <a:r>
              <a:rPr lang="en-US" altLang="en-US" sz="1800"/>
              <a:t>11-bit</a:t>
            </a:r>
          </a:p>
          <a:p>
            <a:pPr lvl="1"/>
            <a:r>
              <a:rPr lang="en-US" altLang="en-US" sz="1400"/>
              <a:t>000h-7FFh</a:t>
            </a:r>
          </a:p>
          <a:p>
            <a:pPr lvl="1"/>
            <a:r>
              <a:rPr lang="en-US" altLang="en-US" sz="1400"/>
              <a:t>2 Bytes of ID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29-bit</a:t>
            </a:r>
          </a:p>
          <a:p>
            <a:pPr lvl="1"/>
            <a:r>
              <a:rPr lang="en-US" altLang="en-US" sz="1400"/>
              <a:t>0000 0000h – 1FFF FFFFh</a:t>
            </a:r>
          </a:p>
          <a:p>
            <a:pPr lvl="1"/>
            <a:r>
              <a:rPr lang="en-US" altLang="en-US" sz="1400"/>
              <a:t>4 Bytes of ID</a:t>
            </a:r>
          </a:p>
          <a:p>
            <a:pPr lvl="1"/>
            <a:endParaRPr lang="en-US" altLang="en-US" sz="1400"/>
          </a:p>
        </p:txBody>
      </p:sp>
      <p:graphicFrame>
        <p:nvGraphicFramePr>
          <p:cNvPr id="288860" name="Group 92"/>
          <p:cNvGraphicFramePr>
            <a:graphicFrameLocks noGrp="1"/>
          </p:cNvGraphicFramePr>
          <p:nvPr>
            <p:ph sz="half" idx="2"/>
          </p:nvPr>
        </p:nvGraphicFramePr>
        <p:xfrm>
          <a:off x="1385455" y="2891119"/>
          <a:ext cx="6303818" cy="644218"/>
        </p:xfrm>
        <a:graphic>
          <a:graphicData uri="http://schemas.openxmlformats.org/drawingml/2006/table">
            <a:tbl>
              <a:tblPr/>
              <a:tblGrid>
                <a:gridCol w="96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109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Header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B2:b7-b3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B2:b2-b0, B3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Bytes 4-11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09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50/58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E0606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-b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D1-D8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8865" name="Group 97"/>
          <p:cNvGraphicFramePr>
            <a:graphicFrameLocks noGrp="1"/>
          </p:cNvGraphicFramePr>
          <p:nvPr/>
        </p:nvGraphicFramePr>
        <p:xfrm>
          <a:off x="1385455" y="4706472"/>
          <a:ext cx="6303818" cy="644218"/>
        </p:xfrm>
        <a:graphic>
          <a:graphicData uri="http://schemas.openxmlformats.org/drawingml/2006/table">
            <a:tbl>
              <a:tblPr/>
              <a:tblGrid>
                <a:gridCol w="96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109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Header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B2:b7-b5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B2:b4-b0, B3, B4, B5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Bytes 6-13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09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50/58</a:t>
                      </a: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08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-b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D1-D8</a:t>
                      </a: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8CB5ED-43DB-4F14-9B08-37D8FCE8921A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SAINT2</a:t>
            </a:r>
            <a:br>
              <a:rPr lang="en-US" altLang="en-US" sz="2200"/>
            </a:br>
            <a:r>
              <a:rPr lang="en-US" altLang="en-US" sz="2200"/>
              <a:t>How to TX/RX a Serial Message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36" y="3227349"/>
            <a:ext cx="7065818" cy="3291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400"/>
              <a:t>Receive message is displayed as </a:t>
            </a:r>
            <a:r>
              <a:rPr lang="en-US" altLang="en-US" sz="1400">
                <a:sym typeface="Wingdings" pitchFamily="2" charset="2"/>
              </a:rPr>
              <a:t> </a:t>
            </a:r>
            <a:r>
              <a:rPr lang="en-US" altLang="en-US" sz="1400"/>
              <a:t>$51 </a:t>
            </a:r>
            <a:r>
              <a:rPr lang="en-US" altLang="en-US" sz="1400">
                <a:solidFill>
                  <a:srgbClr val="0004EE"/>
                </a:solidFill>
              </a:rPr>
              <a:t>07 DF 02 3E 80 00 00 00 00 00</a:t>
            </a:r>
            <a:r>
              <a:rPr lang="en-US" altLang="en-US" sz="1400"/>
              <a:t> 10 0A 32</a:t>
            </a:r>
            <a:endParaRPr lang="en-US" altLang="en-US" sz="1800"/>
          </a:p>
        </p:txBody>
      </p:sp>
      <p:sp>
        <p:nvSpPr>
          <p:cNvPr id="216068" name="AutoShape 4"/>
          <p:cNvSpPr>
            <a:spLocks/>
          </p:cNvSpPr>
          <p:nvPr/>
        </p:nvSpPr>
        <p:spPr bwMode="auto">
          <a:xfrm>
            <a:off x="1763306" y="1885637"/>
            <a:ext cx="1316182" cy="417419"/>
          </a:xfrm>
          <a:prstGeom prst="borderCallout2">
            <a:avLst>
              <a:gd name="adj1" fmla="val 24162"/>
              <a:gd name="adj2" fmla="val 105264"/>
              <a:gd name="adj3" fmla="val 24162"/>
              <a:gd name="adj4" fmla="val 121931"/>
              <a:gd name="adj5" fmla="val 103356"/>
              <a:gd name="adj6" fmla="val 140023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SAINT2 Header</a:t>
            </a:r>
          </a:p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(CAN 1 TX msg)</a:t>
            </a:r>
          </a:p>
        </p:txBody>
      </p:sp>
      <p:sp>
        <p:nvSpPr>
          <p:cNvPr id="216071" name="AutoShape 7"/>
          <p:cNvSpPr>
            <a:spLocks/>
          </p:cNvSpPr>
          <p:nvPr/>
        </p:nvSpPr>
        <p:spPr bwMode="auto">
          <a:xfrm>
            <a:off x="4114800" y="2689466"/>
            <a:ext cx="1808307" cy="417419"/>
          </a:xfrm>
          <a:prstGeom prst="borderCallout2">
            <a:avLst>
              <a:gd name="adj1" fmla="val 24162"/>
              <a:gd name="adj2" fmla="val 103829"/>
              <a:gd name="adj3" fmla="val 24162"/>
              <a:gd name="adj4" fmla="val 112611"/>
              <a:gd name="adj5" fmla="val 129194"/>
              <a:gd name="adj6" fmla="val 123861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Completion Code</a:t>
            </a:r>
          </a:p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(Successful RX)</a:t>
            </a:r>
          </a:p>
        </p:txBody>
      </p:sp>
      <p:sp>
        <p:nvSpPr>
          <p:cNvPr id="216072" name="AutoShape 8"/>
          <p:cNvSpPr>
            <a:spLocks/>
          </p:cNvSpPr>
          <p:nvPr/>
        </p:nvSpPr>
        <p:spPr bwMode="auto">
          <a:xfrm>
            <a:off x="7041760" y="1737771"/>
            <a:ext cx="1519670" cy="417419"/>
          </a:xfrm>
          <a:prstGeom prst="borderCallout2">
            <a:avLst>
              <a:gd name="adj1" fmla="val 24162"/>
              <a:gd name="adj2" fmla="val -4560"/>
              <a:gd name="adj3" fmla="val 24162"/>
              <a:gd name="adj4" fmla="val -8546"/>
              <a:gd name="adj5" fmla="val 129194"/>
              <a:gd name="adj6" fmla="val -13769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2 Byte Time Stamp</a:t>
            </a:r>
          </a:p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($0A87)</a:t>
            </a:r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575954" y="2286000"/>
            <a:ext cx="53109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16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1" y="3702148"/>
            <a:ext cx="5697682" cy="255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6076" name="AutoShape 12"/>
          <p:cNvSpPr>
            <a:spLocks/>
          </p:cNvSpPr>
          <p:nvPr/>
        </p:nvSpPr>
        <p:spPr bwMode="auto">
          <a:xfrm>
            <a:off x="138545" y="4303060"/>
            <a:ext cx="1524000" cy="252128"/>
          </a:xfrm>
          <a:prstGeom prst="borderCallout2">
            <a:avLst>
              <a:gd name="adj1" fmla="val 39343"/>
              <a:gd name="adj2" fmla="val 104546"/>
              <a:gd name="adj3" fmla="val 39343"/>
              <a:gd name="adj4" fmla="val 140056"/>
              <a:gd name="adj5" fmla="val -22403"/>
              <a:gd name="adj6" fmla="val 178787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Send Message Button</a:t>
            </a:r>
          </a:p>
        </p:txBody>
      </p:sp>
      <p:sp>
        <p:nvSpPr>
          <p:cNvPr id="216077" name="AutoShape 13"/>
          <p:cNvSpPr>
            <a:spLocks/>
          </p:cNvSpPr>
          <p:nvPr/>
        </p:nvSpPr>
        <p:spPr bwMode="auto">
          <a:xfrm>
            <a:off x="207818" y="6320122"/>
            <a:ext cx="1524000" cy="252128"/>
          </a:xfrm>
          <a:prstGeom prst="borderCallout2">
            <a:avLst>
              <a:gd name="adj1" fmla="val 39343"/>
              <a:gd name="adj2" fmla="val 104546"/>
              <a:gd name="adj3" fmla="val 39343"/>
              <a:gd name="adj4" fmla="val 171116"/>
              <a:gd name="adj5" fmla="val -310931"/>
              <a:gd name="adj6" fmla="val 243843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Enter Serial Message</a:t>
            </a:r>
          </a:p>
        </p:txBody>
      </p:sp>
      <p:sp>
        <p:nvSpPr>
          <p:cNvPr id="216078" name="AutoShape 14"/>
          <p:cNvSpPr>
            <a:spLocks/>
          </p:cNvSpPr>
          <p:nvPr/>
        </p:nvSpPr>
        <p:spPr bwMode="auto">
          <a:xfrm>
            <a:off x="7620004" y="4904029"/>
            <a:ext cx="1311853" cy="417419"/>
          </a:xfrm>
          <a:prstGeom prst="borderCallout2">
            <a:avLst>
              <a:gd name="adj1" fmla="val 24162"/>
              <a:gd name="adj2" fmla="val -5282"/>
              <a:gd name="adj3" fmla="val 24162"/>
              <a:gd name="adj4" fmla="val -21231"/>
              <a:gd name="adj5" fmla="val -69801"/>
              <a:gd name="adj6" fmla="val -42356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Transmit message displayed</a:t>
            </a:r>
          </a:p>
        </p:txBody>
      </p:sp>
      <p:sp>
        <p:nvSpPr>
          <p:cNvPr id="216079" name="AutoShape 15"/>
          <p:cNvSpPr>
            <a:spLocks/>
          </p:cNvSpPr>
          <p:nvPr/>
        </p:nvSpPr>
        <p:spPr bwMode="auto">
          <a:xfrm>
            <a:off x="6927273" y="6252885"/>
            <a:ext cx="2004580" cy="252128"/>
          </a:xfrm>
          <a:prstGeom prst="borderCallout2">
            <a:avLst>
              <a:gd name="adj1" fmla="val 39343"/>
              <a:gd name="adj2" fmla="val -3454"/>
              <a:gd name="adj3" fmla="val 39343"/>
              <a:gd name="adj4" fmla="val -29880"/>
              <a:gd name="adj5" fmla="val -583060"/>
              <a:gd name="adj6" fmla="val -64722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Receive message displayed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415637" y="2286055"/>
            <a:ext cx="7550727" cy="32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191" tIns="43890" rIns="89191" bIns="43890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400">
                <a:solidFill>
                  <a:srgbClr val="000000"/>
                </a:solidFill>
              </a:rPr>
              <a:t>Transmit message is displayed as </a:t>
            </a:r>
            <a:r>
              <a:rPr lang="en-US" altLang="en-US" sz="140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altLang="en-US" sz="1400">
                <a:solidFill>
                  <a:srgbClr val="000000"/>
                </a:solidFill>
              </a:rPr>
              <a:t>$53 </a:t>
            </a:r>
            <a:r>
              <a:rPr lang="en-US" altLang="en-US" sz="1400">
                <a:solidFill>
                  <a:srgbClr val="0004EE"/>
                </a:solidFill>
              </a:rPr>
              <a:t>07 DF 02 3E 80 00 00 00 00 00</a:t>
            </a:r>
            <a:r>
              <a:rPr lang="en-US" altLang="en-US" sz="1400">
                <a:solidFill>
                  <a:srgbClr val="000000"/>
                </a:solidFill>
              </a:rPr>
              <a:t> 08 0A 87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415636" y="1546466"/>
            <a:ext cx="6096000" cy="32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191" tIns="43890" rIns="89191" bIns="43890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400">
                <a:solidFill>
                  <a:srgbClr val="000000"/>
                </a:solidFill>
              </a:rPr>
              <a:t>User types in </a:t>
            </a:r>
            <a:r>
              <a:rPr lang="en-US" altLang="en-US" sz="140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altLang="en-US" sz="1400">
                <a:solidFill>
                  <a:srgbClr val="000000"/>
                </a:solidFill>
              </a:rPr>
              <a:t>$50 </a:t>
            </a:r>
            <a:r>
              <a:rPr lang="en-US" altLang="en-US" sz="1400">
                <a:solidFill>
                  <a:srgbClr val="0004EE"/>
                </a:solidFill>
              </a:rPr>
              <a:t>07 DF 02 3E 80 00 00 00 00 00</a:t>
            </a:r>
            <a:endParaRPr lang="en-US" altLang="en-US" sz="1800">
              <a:solidFill>
                <a:srgbClr val="0004EE"/>
              </a:solidFill>
            </a:endParaRPr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2008909" y="1075819"/>
            <a:ext cx="4779818" cy="32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191" tIns="43890" rIns="89191" bIns="43890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400">
                <a:solidFill>
                  <a:srgbClr val="000000"/>
                </a:solidFill>
              </a:rPr>
              <a:t>In this example: the CAN message is transmitted from PREPRO (CAN 1) and received on SZ00TL (CAN 1)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6083" name="AutoShape 19"/>
          <p:cNvSpPr>
            <a:spLocks/>
          </p:cNvSpPr>
          <p:nvPr/>
        </p:nvSpPr>
        <p:spPr bwMode="auto">
          <a:xfrm>
            <a:off x="138545" y="4971265"/>
            <a:ext cx="1524000" cy="417419"/>
          </a:xfrm>
          <a:prstGeom prst="borderCallout2">
            <a:avLst>
              <a:gd name="adj1" fmla="val 24162"/>
              <a:gd name="adj2" fmla="val 104546"/>
              <a:gd name="adj3" fmla="val 24162"/>
              <a:gd name="adj4" fmla="val 130870"/>
              <a:gd name="adj5" fmla="val -45972"/>
              <a:gd name="adj6" fmla="val 159755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SAINT2 serial numbers</a:t>
            </a:r>
          </a:p>
        </p:txBody>
      </p:sp>
      <p:sp>
        <p:nvSpPr>
          <p:cNvPr id="216087" name="AutoShape 23"/>
          <p:cNvSpPr>
            <a:spLocks/>
          </p:cNvSpPr>
          <p:nvPr/>
        </p:nvSpPr>
        <p:spPr bwMode="auto">
          <a:xfrm>
            <a:off x="1809908" y="2823937"/>
            <a:ext cx="1316182" cy="417419"/>
          </a:xfrm>
          <a:prstGeom prst="borderCallout2">
            <a:avLst>
              <a:gd name="adj1" fmla="val 24162"/>
              <a:gd name="adj2" fmla="val 105264"/>
              <a:gd name="adj3" fmla="val 24162"/>
              <a:gd name="adj4" fmla="val 117106"/>
              <a:gd name="adj5" fmla="val 96644"/>
              <a:gd name="adj6" fmla="val 129935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SAINT2 Header</a:t>
            </a:r>
          </a:p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(CAN 1 RX msg)</a:t>
            </a:r>
          </a:p>
        </p:txBody>
      </p:sp>
      <p:sp>
        <p:nvSpPr>
          <p:cNvPr id="216088" name="AutoShape 24"/>
          <p:cNvSpPr>
            <a:spLocks/>
          </p:cNvSpPr>
          <p:nvPr/>
        </p:nvSpPr>
        <p:spPr bwMode="auto">
          <a:xfrm>
            <a:off x="4267200" y="1884140"/>
            <a:ext cx="1808307" cy="417419"/>
          </a:xfrm>
          <a:prstGeom prst="borderCallout2">
            <a:avLst>
              <a:gd name="adj1" fmla="val 24162"/>
              <a:gd name="adj2" fmla="val 103829"/>
              <a:gd name="adj3" fmla="val 24162"/>
              <a:gd name="adj4" fmla="val 110134"/>
              <a:gd name="adj5" fmla="val 94968"/>
              <a:gd name="adj6" fmla="val 118194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Completion Code</a:t>
            </a:r>
          </a:p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(Successful TX)</a:t>
            </a:r>
          </a:p>
        </p:txBody>
      </p:sp>
      <p:sp>
        <p:nvSpPr>
          <p:cNvPr id="216089" name="AutoShape 25"/>
          <p:cNvSpPr>
            <a:spLocks/>
          </p:cNvSpPr>
          <p:nvPr/>
        </p:nvSpPr>
        <p:spPr bwMode="auto">
          <a:xfrm>
            <a:off x="7047060" y="2689466"/>
            <a:ext cx="1519670" cy="417419"/>
          </a:xfrm>
          <a:prstGeom prst="borderCallout2">
            <a:avLst>
              <a:gd name="adj1" fmla="val 24162"/>
              <a:gd name="adj2" fmla="val -4560"/>
              <a:gd name="adj3" fmla="val 24162"/>
              <a:gd name="adj4" fmla="val -8546"/>
              <a:gd name="adj5" fmla="val 129194"/>
              <a:gd name="adj6" fmla="val -13769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2 Byte Time Stamp</a:t>
            </a:r>
          </a:p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($0A32)</a:t>
            </a:r>
          </a:p>
        </p:txBody>
      </p:sp>
      <p:sp>
        <p:nvSpPr>
          <p:cNvPr id="216090" name="Line 26"/>
          <p:cNvSpPr>
            <a:spLocks noChangeShapeType="1"/>
          </p:cNvSpPr>
          <p:nvPr/>
        </p:nvSpPr>
        <p:spPr bwMode="auto">
          <a:xfrm>
            <a:off x="6510669" y="3227294"/>
            <a:ext cx="53109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091" name="AutoShape 27"/>
          <p:cNvSpPr>
            <a:spLocks/>
          </p:cNvSpPr>
          <p:nvPr/>
        </p:nvSpPr>
        <p:spPr bwMode="auto">
          <a:xfrm>
            <a:off x="138545" y="5782237"/>
            <a:ext cx="1524000" cy="252128"/>
          </a:xfrm>
          <a:prstGeom prst="borderCallout2">
            <a:avLst>
              <a:gd name="adj1" fmla="val 39343"/>
              <a:gd name="adj2" fmla="val 104546"/>
              <a:gd name="adj3" fmla="val 39343"/>
              <a:gd name="adj4" fmla="val 160037"/>
              <a:gd name="adj5" fmla="val -122403"/>
              <a:gd name="adj6" fmla="val 220454"/>
            </a:avLst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>
            <a:spAutoFit/>
          </a:bodyPr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00"/>
                </a:solidFill>
                <a:latin typeface="Times New Roman" pitchFamily="18" charset="0"/>
              </a:rPr>
              <a:t>Enter SAINT2 Header</a:t>
            </a:r>
          </a:p>
        </p:txBody>
      </p:sp>
      <p:sp>
        <p:nvSpPr>
          <p:cNvPr id="216092" name="Line 28"/>
          <p:cNvSpPr>
            <a:spLocks noChangeShapeType="1"/>
          </p:cNvSpPr>
          <p:nvPr/>
        </p:nvSpPr>
        <p:spPr bwMode="auto">
          <a:xfrm>
            <a:off x="3602186" y="5513294"/>
            <a:ext cx="1246909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558" tIns="40776" rIns="81558" bIns="40776"/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093" name="AutoShape 29"/>
          <p:cNvSpPr>
            <a:spLocks noChangeArrowheads="1"/>
          </p:cNvSpPr>
          <p:nvPr/>
        </p:nvSpPr>
        <p:spPr bwMode="auto">
          <a:xfrm rot="2700000">
            <a:off x="7271259" y="2997064"/>
            <a:ext cx="1748118" cy="1939636"/>
          </a:xfrm>
          <a:prstGeom prst="irregularSeal2">
            <a:avLst/>
          </a:prstGeom>
          <a:solidFill>
            <a:srgbClr val="CC99FF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558" tIns="40776" rIns="81558" bIns="40776" anchor="ctr"/>
          <a:lstStyle/>
          <a:p>
            <a:pPr algn="ctr" defTabSz="81550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6094" name="Rectangle 30"/>
          <p:cNvSpPr>
            <a:spLocks noChangeArrowheads="1"/>
          </p:cNvSpPr>
          <p:nvPr/>
        </p:nvSpPr>
        <p:spPr bwMode="auto">
          <a:xfrm>
            <a:off x="7342963" y="3637710"/>
            <a:ext cx="1385455" cy="53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191" tIns="43890" rIns="89191" bIns="43890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900">
                <a:solidFill>
                  <a:srgbClr val="000000"/>
                </a:solidFill>
              </a:rPr>
              <a:t>Same CAN message!</a:t>
            </a:r>
          </a:p>
          <a:p>
            <a:pPr algn="ctr"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900">
                <a:solidFill>
                  <a:srgbClr val="000000"/>
                </a:solidFill>
              </a:rPr>
              <a:t>Why are the time stamps different?</a:t>
            </a:r>
          </a:p>
          <a:p>
            <a:pPr algn="ctr"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900">
                <a:solidFill>
                  <a:srgbClr val="000000"/>
                </a:solidFill>
              </a:rPr>
              <a:t>The 2 SAINT2s don’t share a clock!</a:t>
            </a:r>
          </a:p>
        </p:txBody>
      </p:sp>
    </p:spTree>
    <p:extLst>
      <p:ext uri="{BB962C8B-B14F-4D97-AF65-F5344CB8AC3E}">
        <p14:creationId xmlns:p14="http://schemas.microsoft.com/office/powerpoint/2010/main" val="136441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1A1DBE8-68E5-401C-9036-BD51C88DA574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SAINT2 Host Software</a:t>
            </a:r>
            <a:br>
              <a:rPr lang="en-US" altLang="en-US" sz="2200"/>
            </a:br>
            <a:r>
              <a:rPr lang="en-US" altLang="en-US" sz="2200"/>
              <a:t>SAINT Bus Engine 2 –  A Closer Look  </a:t>
            </a:r>
          </a:p>
        </p:txBody>
      </p:sp>
      <p:pic>
        <p:nvPicPr>
          <p:cNvPr id="195617" name="Picture 33" descr="S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8" y="2084294"/>
            <a:ext cx="3948545" cy="208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621" name="Rectangle 37"/>
          <p:cNvSpPr>
            <a:spLocks noChangeArrowheads="1"/>
          </p:cNvSpPr>
          <p:nvPr/>
        </p:nvSpPr>
        <p:spPr bwMode="auto">
          <a:xfrm>
            <a:off x="415636" y="1210235"/>
            <a:ext cx="2355273" cy="80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765" tIns="43685" rIns="88765" bIns="4368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Plug-ins – </a:t>
            </a:r>
            <a:r>
              <a:rPr lang="en-US" altLang="en-US" sz="1100" b="1">
                <a:solidFill>
                  <a:srgbClr val="000000"/>
                </a:solidFill>
              </a:rPr>
              <a:t>select to execute an installed plug-in (must be installed in c:\program files\saint bus engine2\plugins)</a:t>
            </a: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30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endParaRPr lang="en-US" altLang="en-US" sz="13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95622" name="Rectangle 38"/>
          <p:cNvSpPr>
            <a:spLocks noChangeArrowheads="1"/>
          </p:cNvSpPr>
          <p:nvPr/>
        </p:nvSpPr>
        <p:spPr bwMode="auto">
          <a:xfrm>
            <a:off x="3532909" y="1143004"/>
            <a:ext cx="2216727" cy="672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765" tIns="43685" rIns="88765" bIns="4368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Re-flash – </a:t>
            </a:r>
            <a:r>
              <a:rPr lang="en-US" altLang="en-US" sz="1100" b="1">
                <a:solidFill>
                  <a:srgbClr val="000000"/>
                </a:solidFill>
              </a:rPr>
              <a:t>select SAINT2 to launch the plug-in to reflash the SAINT2 firmware</a:t>
            </a:r>
            <a:endParaRPr lang="en-US" altLang="en-US" sz="1300" b="1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30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endParaRPr lang="en-US" altLang="en-US" sz="13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95623" name="Rectangle 39"/>
          <p:cNvSpPr>
            <a:spLocks noChangeArrowheads="1"/>
          </p:cNvSpPr>
          <p:nvPr/>
        </p:nvSpPr>
        <p:spPr bwMode="auto">
          <a:xfrm>
            <a:off x="6788727" y="1344706"/>
            <a:ext cx="2078182" cy="1008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765" tIns="43685" rIns="88765" bIns="4368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Filters – </a:t>
            </a:r>
            <a:r>
              <a:rPr lang="en-US" altLang="en-US" sz="1100" b="1">
                <a:solidFill>
                  <a:srgbClr val="000000"/>
                </a:solidFill>
              </a:rPr>
              <a:t>set up filters to reduce number of messages passed to the plug-ins – good for busy buses or slow plug-ins (VB) </a:t>
            </a:r>
            <a:endParaRPr lang="en-US" altLang="en-US" sz="1300" b="1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30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endParaRPr lang="en-US" altLang="en-US" sz="13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95624" name="Rectangle 40"/>
          <p:cNvSpPr>
            <a:spLocks noChangeArrowheads="1"/>
          </p:cNvSpPr>
          <p:nvPr/>
        </p:nvSpPr>
        <p:spPr bwMode="auto">
          <a:xfrm>
            <a:off x="207818" y="2958354"/>
            <a:ext cx="2216727" cy="80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765" tIns="43685" rIns="88765" bIns="4368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Device – </a:t>
            </a:r>
            <a:r>
              <a:rPr lang="en-US" altLang="en-US" sz="1100" b="1">
                <a:solidFill>
                  <a:srgbClr val="000000"/>
                </a:solidFill>
              </a:rPr>
              <a:t>Connected SAINT2 device.  If it doesn’t show up here – make sure the correct USB driver is installed</a:t>
            </a:r>
            <a:endParaRPr lang="en-US" altLang="en-US" sz="1300" b="1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30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endParaRPr lang="en-US" altLang="en-US" sz="13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95625" name="Rectangle 41"/>
          <p:cNvSpPr>
            <a:spLocks noChangeArrowheads="1"/>
          </p:cNvSpPr>
          <p:nvPr/>
        </p:nvSpPr>
        <p:spPr bwMode="auto">
          <a:xfrm>
            <a:off x="831274" y="4437529"/>
            <a:ext cx="2355273" cy="80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765" tIns="43685" rIns="88765" bIns="4368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Baud Rate – </a:t>
            </a:r>
            <a:r>
              <a:rPr lang="en-US" altLang="en-US" sz="1100" b="1">
                <a:solidFill>
                  <a:srgbClr val="000000"/>
                </a:solidFill>
              </a:rPr>
              <a:t>host interface baud rate NOT the serial bus baud rate – don’t bother to try to modify it – you can’t</a:t>
            </a:r>
            <a:endParaRPr lang="en-US" altLang="en-US" sz="1300" b="1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3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95626" name="Rectangle 42"/>
          <p:cNvSpPr>
            <a:spLocks noChangeArrowheads="1"/>
          </p:cNvSpPr>
          <p:nvPr/>
        </p:nvSpPr>
        <p:spPr bwMode="auto">
          <a:xfrm>
            <a:off x="3740727" y="4437529"/>
            <a:ext cx="3048000" cy="672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765" tIns="43685" rIns="88765" bIns="4368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Status – </a:t>
            </a:r>
            <a:r>
              <a:rPr lang="en-US" altLang="en-US" sz="1100" b="1">
                <a:solidFill>
                  <a:srgbClr val="000000"/>
                </a:solidFill>
              </a:rPr>
              <a:t>indicates if the device connection is open or closed – must be open to use – double click here to open or close the device</a:t>
            </a:r>
            <a:endParaRPr lang="en-US" altLang="en-US" sz="1300" b="1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30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endParaRPr lang="en-US" altLang="en-US" sz="13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95627" name="Rectangle 43"/>
          <p:cNvSpPr>
            <a:spLocks noChangeArrowheads="1"/>
          </p:cNvSpPr>
          <p:nvPr/>
        </p:nvSpPr>
        <p:spPr bwMode="auto">
          <a:xfrm>
            <a:off x="6927273" y="3966882"/>
            <a:ext cx="1939636" cy="672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765" tIns="43685" rIns="88765" bIns="4368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Bus Type – </a:t>
            </a:r>
            <a:r>
              <a:rPr lang="en-US" altLang="en-US" sz="1100" b="1">
                <a:solidFill>
                  <a:srgbClr val="000000"/>
                </a:solidFill>
              </a:rPr>
              <a:t>displays the SAINT2 firmware version running on the SAINT2</a:t>
            </a:r>
            <a:endParaRPr lang="en-US" altLang="en-US" sz="1300" b="1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30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endParaRPr lang="en-US" altLang="en-US" sz="13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95629" name="Line 45"/>
          <p:cNvSpPr>
            <a:spLocks noChangeShapeType="1"/>
          </p:cNvSpPr>
          <p:nvPr/>
        </p:nvSpPr>
        <p:spPr bwMode="auto">
          <a:xfrm>
            <a:off x="2424547" y="1882588"/>
            <a:ext cx="692727" cy="4034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81" tIns="40586" rIns="81181" bIns="40586"/>
          <a:lstStyle/>
          <a:p>
            <a:pPr algn="ctr" defTabSz="811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630" name="Line 46"/>
          <p:cNvSpPr>
            <a:spLocks noChangeShapeType="1"/>
          </p:cNvSpPr>
          <p:nvPr/>
        </p:nvSpPr>
        <p:spPr bwMode="auto">
          <a:xfrm flipH="1">
            <a:off x="3602182" y="1479176"/>
            <a:ext cx="207818" cy="80682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81" tIns="40586" rIns="81181" bIns="40586"/>
          <a:lstStyle/>
          <a:p>
            <a:pPr algn="ctr" defTabSz="811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631" name="Line 47"/>
          <p:cNvSpPr>
            <a:spLocks noChangeShapeType="1"/>
          </p:cNvSpPr>
          <p:nvPr/>
        </p:nvSpPr>
        <p:spPr bwMode="auto">
          <a:xfrm flipH="1">
            <a:off x="4017818" y="1680882"/>
            <a:ext cx="2840182" cy="60511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81" tIns="40586" rIns="81181" bIns="40586"/>
          <a:lstStyle/>
          <a:p>
            <a:pPr algn="ctr" defTabSz="811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632" name="Line 48"/>
          <p:cNvSpPr>
            <a:spLocks noChangeShapeType="1"/>
          </p:cNvSpPr>
          <p:nvPr/>
        </p:nvSpPr>
        <p:spPr bwMode="auto">
          <a:xfrm flipH="1" flipV="1">
            <a:off x="5264727" y="2958354"/>
            <a:ext cx="1801091" cy="127747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81" tIns="40586" rIns="81181" bIns="40586"/>
          <a:lstStyle/>
          <a:p>
            <a:pPr algn="ctr" defTabSz="811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633" name="Line 49"/>
          <p:cNvSpPr>
            <a:spLocks noChangeShapeType="1"/>
          </p:cNvSpPr>
          <p:nvPr/>
        </p:nvSpPr>
        <p:spPr bwMode="auto">
          <a:xfrm flipH="1" flipV="1">
            <a:off x="4156365" y="3025588"/>
            <a:ext cx="277091" cy="1479176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81" tIns="40586" rIns="81181" bIns="40586"/>
          <a:lstStyle/>
          <a:p>
            <a:pPr algn="ctr" defTabSz="811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634" name="Line 50"/>
          <p:cNvSpPr>
            <a:spLocks noChangeShapeType="1"/>
          </p:cNvSpPr>
          <p:nvPr/>
        </p:nvSpPr>
        <p:spPr bwMode="auto">
          <a:xfrm flipV="1">
            <a:off x="2978782" y="2958353"/>
            <a:ext cx="623455" cy="174811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81" tIns="40586" rIns="81181" bIns="40586"/>
          <a:lstStyle/>
          <a:p>
            <a:pPr algn="ctr" defTabSz="811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635" name="Line 51"/>
          <p:cNvSpPr>
            <a:spLocks noChangeShapeType="1"/>
          </p:cNvSpPr>
          <p:nvPr/>
        </p:nvSpPr>
        <p:spPr bwMode="auto">
          <a:xfrm flipV="1">
            <a:off x="2355368" y="2891120"/>
            <a:ext cx="623455" cy="26894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81" tIns="40586" rIns="81181" bIns="40586"/>
          <a:lstStyle/>
          <a:p>
            <a:pPr algn="ctr" defTabSz="811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636" name="Rectangle 52"/>
          <p:cNvSpPr>
            <a:spLocks noChangeArrowheads="1"/>
          </p:cNvSpPr>
          <p:nvPr/>
        </p:nvSpPr>
        <p:spPr bwMode="auto">
          <a:xfrm>
            <a:off x="692727" y="5311588"/>
            <a:ext cx="5126182" cy="121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765" tIns="43685" rIns="88765" bIns="4368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Don’t shut down the SBE2 – it must remain running!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If the SBE2 is running, restore its window using the icon in the system tray</a:t>
            </a:r>
            <a:endParaRPr lang="en-US" altLang="en-US" sz="140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Font typeface="Monotype Sorts" pitchFamily="2" charset="2"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195637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7" t="74538" b="20592"/>
          <a:stretch>
            <a:fillRect/>
          </a:stretch>
        </p:blipFill>
        <p:spPr bwMode="auto">
          <a:xfrm>
            <a:off x="5957455" y="5647860"/>
            <a:ext cx="3048000" cy="7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638" name="Line 54"/>
          <p:cNvSpPr>
            <a:spLocks noChangeShapeType="1"/>
          </p:cNvSpPr>
          <p:nvPr/>
        </p:nvSpPr>
        <p:spPr bwMode="auto">
          <a:xfrm>
            <a:off x="3117273" y="5916707"/>
            <a:ext cx="4572000" cy="13447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181" tIns="40586" rIns="81181" bIns="40586"/>
          <a:lstStyle/>
          <a:p>
            <a:pPr algn="ctr" defTabSz="811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C7EAFF-DDBB-4777-87D7-14053662500E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6" y="84047"/>
            <a:ext cx="5818909" cy="790015"/>
          </a:xfrm>
        </p:spPr>
        <p:txBody>
          <a:bodyPr/>
          <a:lstStyle/>
          <a:p>
            <a:r>
              <a:rPr lang="en-US" altLang="en-US" sz="2200"/>
              <a:t>SAINT2</a:t>
            </a:r>
            <a:br>
              <a:rPr lang="en-US" altLang="en-US" sz="2200"/>
            </a:br>
            <a:r>
              <a:rPr lang="en-US" altLang="en-US" sz="2200"/>
              <a:t>Configuring the SAINT2 box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68" y="1008529"/>
            <a:ext cx="8338705" cy="5715000"/>
          </a:xfrm>
        </p:spPr>
        <p:txBody>
          <a:bodyPr/>
          <a:lstStyle/>
          <a:p>
            <a:pPr algn="ctr">
              <a:lnSpc>
                <a:spcPct val="68000"/>
              </a:lnSpc>
              <a:buFont typeface="Monotype Sorts" pitchFamily="2" charset="2"/>
              <a:buNone/>
            </a:pPr>
            <a:r>
              <a:rPr lang="en-US" altLang="en-US" sz="1400" dirty="0"/>
              <a:t>How does the SAINT2 know what bus you want to send your message out on?  What about the baud rate?  What about the bus transceiver?  </a:t>
            </a:r>
            <a:r>
              <a:rPr lang="en-US" altLang="en-US" sz="1400" dirty="0">
                <a:sym typeface="Wingdings" pitchFamily="2" charset="2"/>
              </a:rPr>
              <a:t> </a:t>
            </a:r>
          </a:p>
          <a:p>
            <a:pPr algn="ctr">
              <a:lnSpc>
                <a:spcPct val="68000"/>
              </a:lnSpc>
              <a:buFont typeface="Monotype Sorts" pitchFamily="2" charset="2"/>
              <a:buNone/>
            </a:pPr>
            <a:r>
              <a:rPr lang="en-US" altLang="en-US" sz="1400" dirty="0">
                <a:solidFill>
                  <a:srgbClr val="0004EE"/>
                </a:solidFill>
                <a:sym typeface="Wingdings" pitchFamily="2" charset="2"/>
              </a:rPr>
              <a:t>THE SAINT2 MUST BE CONFIGURED!!</a:t>
            </a:r>
          </a:p>
          <a:p>
            <a:pPr>
              <a:lnSpc>
                <a:spcPct val="68000"/>
              </a:lnSpc>
            </a:pPr>
            <a:r>
              <a:rPr lang="en-US" altLang="en-US" sz="1400" dirty="0"/>
              <a:t>CAN Configuration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>
                <a:solidFill>
                  <a:srgbClr val="FF0000"/>
                </a:solidFill>
              </a:rPr>
              <a:t>Baud rate configuration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>
                <a:solidFill>
                  <a:srgbClr val="FF0000"/>
                </a:solidFill>
              </a:rPr>
              <a:t>Transceiver selection (Dual wire HS, SWCAN, FTCAN)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Transceiver configuration (high speed, high voltage, normal, sleep…)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Special protocol options (no </a:t>
            </a:r>
            <a:r>
              <a:rPr lang="en-US" altLang="en-US" sz="1100" dirty="0" err="1"/>
              <a:t>ack</a:t>
            </a:r>
            <a:r>
              <a:rPr lang="en-US" altLang="en-US" sz="1100" dirty="0"/>
              <a:t> error retries, listen only)</a:t>
            </a:r>
          </a:p>
          <a:p>
            <a:pPr>
              <a:lnSpc>
                <a:spcPct val="68000"/>
              </a:lnSpc>
            </a:pPr>
            <a:r>
              <a:rPr lang="en-US" altLang="en-US" sz="1400" dirty="0"/>
              <a:t>ISO15765-2 TP Configuration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CAN IDs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Frame padding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Flow control options</a:t>
            </a:r>
          </a:p>
          <a:p>
            <a:pPr>
              <a:lnSpc>
                <a:spcPct val="68000"/>
              </a:lnSpc>
            </a:pPr>
            <a:r>
              <a:rPr lang="en-US" altLang="en-US" sz="1400" dirty="0"/>
              <a:t>Class 2 Configuration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Normal vs. high speed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Send break signal</a:t>
            </a:r>
            <a:endParaRPr lang="en-US" altLang="en-US" sz="900" dirty="0"/>
          </a:p>
          <a:p>
            <a:pPr>
              <a:lnSpc>
                <a:spcPct val="68000"/>
              </a:lnSpc>
            </a:pPr>
            <a:r>
              <a:rPr lang="en-US" altLang="en-US" sz="1400" dirty="0"/>
              <a:t>KW2K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Operating mode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Baud rate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Header and addressing configuration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Initialization mode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Protocol timing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Etc…</a:t>
            </a:r>
          </a:p>
          <a:p>
            <a:pPr>
              <a:lnSpc>
                <a:spcPct val="68000"/>
              </a:lnSpc>
            </a:pPr>
            <a:r>
              <a:rPr lang="en-US" altLang="en-US" sz="1400" dirty="0"/>
              <a:t>LIN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LIN version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Baud rate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Enable Automatic checksum generation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Set up slave responses</a:t>
            </a:r>
          </a:p>
          <a:p>
            <a:pPr>
              <a:lnSpc>
                <a:spcPct val="68000"/>
              </a:lnSpc>
            </a:pPr>
            <a:r>
              <a:rPr lang="en-US" altLang="en-US" sz="1400" dirty="0"/>
              <a:t>SPI and IIC</a:t>
            </a:r>
          </a:p>
          <a:p>
            <a:pPr lvl="1">
              <a:lnSpc>
                <a:spcPct val="68000"/>
              </a:lnSpc>
            </a:pPr>
            <a:r>
              <a:rPr lang="en-US" altLang="en-US" sz="1100" dirty="0"/>
              <a:t>See SAINT2 Programmer’s Reference for caveats – these are not general purpose implementations</a:t>
            </a:r>
          </a:p>
          <a:p>
            <a:pPr lvl="1">
              <a:lnSpc>
                <a:spcPct val="68000"/>
              </a:lnSpc>
            </a:pPr>
            <a:endParaRPr lang="en-US" altLang="en-US" sz="1100" dirty="0"/>
          </a:p>
          <a:p>
            <a:pPr lvl="1">
              <a:lnSpc>
                <a:spcPct val="68000"/>
              </a:lnSpc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977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445438C-39E3-45A4-B1CB-ECB4B75DC6F9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SAINT2</a:t>
            </a:r>
            <a:br>
              <a:rPr lang="en-US" altLang="en-US" sz="2200"/>
            </a:br>
            <a:r>
              <a:rPr lang="en-US" altLang="en-US" sz="2200"/>
              <a:t>The SAINT2 Header Byte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3772" y="1371322"/>
            <a:ext cx="8433955" cy="5083268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1800" dirty="0"/>
              <a:t>How do you indicate the serial bus you want your message transmitted on?  How does the SAINT2 box indicate the serial bus it received a message on?</a:t>
            </a:r>
            <a:endParaRPr lang="en-US" altLang="en-US" sz="1800" dirty="0">
              <a:sym typeface="Wingdings" pitchFamily="2" charset="2"/>
            </a:endParaRPr>
          </a:p>
          <a:p>
            <a:pPr algn="ctr"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04EE"/>
                </a:solidFill>
                <a:sym typeface="Wingdings" pitchFamily="2" charset="2"/>
              </a:rPr>
              <a:t>IT’S IN THE SAINT2 HEADER BYTE!!</a:t>
            </a:r>
          </a:p>
          <a:p>
            <a:pPr algn="ctr">
              <a:buFont typeface="Monotype Sorts" pitchFamily="2" charset="2"/>
              <a:buNone/>
            </a:pPr>
            <a:endParaRPr lang="en-US" altLang="en-US" sz="1800" dirty="0">
              <a:solidFill>
                <a:srgbClr val="0004EE"/>
              </a:solidFill>
              <a:sym typeface="Wingdings" pitchFamily="2" charset="2"/>
            </a:endParaRPr>
          </a:p>
          <a:p>
            <a:r>
              <a:rPr lang="en-US" altLang="en-US" sz="1800" dirty="0"/>
              <a:t>Every transmitted and received message must have a SAINT2 header byte</a:t>
            </a:r>
          </a:p>
          <a:p>
            <a:r>
              <a:rPr lang="en-US" altLang="en-US" sz="1800" dirty="0"/>
              <a:t>The SAINT2 header byte indicates the message’s serial bus in b7 – b3</a:t>
            </a:r>
          </a:p>
          <a:p>
            <a:r>
              <a:rPr lang="en-US" altLang="en-US" sz="1800" dirty="0"/>
              <a:t>The SAINT2 header also indicates other useful information in b2 – b0</a:t>
            </a:r>
          </a:p>
          <a:p>
            <a:pPr lvl="1"/>
            <a:r>
              <a:rPr lang="en-US" altLang="en-US" sz="1400" dirty="0"/>
              <a:t>Is the message a protocol configuration command or report?</a:t>
            </a:r>
          </a:p>
          <a:p>
            <a:pPr lvl="1"/>
            <a:r>
              <a:rPr lang="en-US" altLang="en-US" sz="1400" dirty="0"/>
              <a:t>Was the message transmitted onto or received from the serial bus?</a:t>
            </a:r>
          </a:p>
          <a:p>
            <a:pPr lvl="1"/>
            <a:r>
              <a:rPr lang="en-US" altLang="en-US" sz="1400" dirty="0"/>
              <a:t>Is there a timestamp included in the message?</a:t>
            </a:r>
          </a:p>
          <a:p>
            <a:pPr lvl="1">
              <a:buFontTx/>
              <a:buNone/>
            </a:pPr>
            <a:endParaRPr lang="en-US" altLang="en-US" sz="1400" dirty="0"/>
          </a:p>
          <a:p>
            <a:pPr lvl="1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442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382BA4E-A1A4-4356-BDB8-408E1090057C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SAINT2 PC Software</a:t>
            </a:r>
            <a:br>
              <a:rPr lang="en-US" altLang="en-US" sz="2200"/>
            </a:br>
            <a:r>
              <a:rPr lang="en-US" altLang="en-US" sz="2200"/>
              <a:t>SAINT Bus Monitor 2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02727" y="1546412"/>
            <a:ext cx="3325091" cy="2084294"/>
          </a:xfrm>
          <a:prstGeom prst="rect">
            <a:avLst/>
          </a:prstGeom>
          <a:gradFill rotWithShape="1">
            <a:gsLst>
              <a:gs pos="0">
                <a:srgbClr val="996600">
                  <a:alpha val="30000"/>
                </a:srgbClr>
              </a:gs>
              <a:gs pos="100000">
                <a:srgbClr val="996600">
                  <a:gamma/>
                  <a:tint val="69804"/>
                  <a:invGamma/>
                </a:srgbClr>
              </a:gs>
            </a:gsLst>
            <a:lin ang="5400000" scaled="1"/>
          </a:gradFill>
          <a:ln w="317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854" tIns="40925" rIns="81854" bIns="40925" anchor="ctr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auto">
          <a:xfrm>
            <a:off x="5056914" y="2756647"/>
            <a:ext cx="2355273" cy="336176"/>
          </a:xfrm>
          <a:custGeom>
            <a:avLst/>
            <a:gdLst>
              <a:gd name="G0" fmla="+- 6171 0 0"/>
              <a:gd name="G1" fmla="+- 21600 0 6171"/>
              <a:gd name="G2" fmla="*/ 6171 1 2"/>
              <a:gd name="G3" fmla="+- 21600 0 G2"/>
              <a:gd name="G4" fmla="+/ 6171 21600 2"/>
              <a:gd name="G5" fmla="+/ G1 0 2"/>
              <a:gd name="G6" fmla="*/ 21600 21600 6171"/>
              <a:gd name="G7" fmla="*/ G6 1 2"/>
              <a:gd name="G8" fmla="+- 21600 0 G7"/>
              <a:gd name="G9" fmla="*/ 21600 1 2"/>
              <a:gd name="G10" fmla="+- 6171 0 G9"/>
              <a:gd name="G11" fmla="?: G10 G8 0"/>
              <a:gd name="G12" fmla="?: G10 G7 21600"/>
              <a:gd name="T0" fmla="*/ 18514 w 21600"/>
              <a:gd name="T1" fmla="*/ 10800 h 21600"/>
              <a:gd name="T2" fmla="*/ 10800 w 21600"/>
              <a:gd name="T3" fmla="*/ 21600 h 21600"/>
              <a:gd name="T4" fmla="*/ 3086 w 21600"/>
              <a:gd name="T5" fmla="*/ 10800 h 21600"/>
              <a:gd name="T6" fmla="*/ 10800 w 21600"/>
              <a:gd name="T7" fmla="*/ 0 h 21600"/>
              <a:gd name="T8" fmla="*/ 4886 w 21600"/>
              <a:gd name="T9" fmla="*/ 4886 h 21600"/>
              <a:gd name="T10" fmla="*/ 16714 w 21600"/>
              <a:gd name="T11" fmla="*/ 167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171" y="21600"/>
                </a:lnTo>
                <a:lnTo>
                  <a:pt x="15429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47000"/>
                </a:schemeClr>
              </a:gs>
              <a:gs pos="100000">
                <a:schemeClr val="hlink">
                  <a:gamma/>
                  <a:shade val="46275"/>
                  <a:invGamma/>
                  <a:alpha val="10001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854" tIns="40925" rIns="81854" bIns="40925" anchor="ctr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5403273" y="2487706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7638" name="Picture 6" descr="SBM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5" y="2017059"/>
            <a:ext cx="1039091" cy="5602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43959" dir="13119588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7639" name="Picture 7" descr="S2Cust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8" y="1815353"/>
            <a:ext cx="1039091" cy="5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5264727" y="2756647"/>
            <a:ext cx="1939636" cy="25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>
            <a:spAutoFit/>
          </a:bodyPr>
          <a:lstStyle/>
          <a:p>
            <a:pPr algn="ctr" defTabSz="818567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</a:rPr>
              <a:t>API</a:t>
            </a:r>
          </a:p>
        </p:txBody>
      </p:sp>
      <p:pic>
        <p:nvPicPr>
          <p:cNvPr id="197641" name="Picture 9" descr="SBE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6" y="2958356"/>
            <a:ext cx="969818" cy="5112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2088" dir="13745137" algn="ctr" rotWithShape="0">
                    <a:schemeClr val="hlink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97642" name="Line 10"/>
          <p:cNvSpPr>
            <a:spLocks noChangeShapeType="1"/>
          </p:cNvSpPr>
          <p:nvPr/>
        </p:nvSpPr>
        <p:spPr bwMode="auto">
          <a:xfrm>
            <a:off x="6996545" y="2487706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>
            <a:off x="5334000" y="2286000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7644" name="Picture 12" descr="S2Cust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5" y="1949824"/>
            <a:ext cx="1039091" cy="5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45" name="Line 13"/>
          <p:cNvSpPr>
            <a:spLocks noChangeShapeType="1"/>
          </p:cNvSpPr>
          <p:nvPr/>
        </p:nvSpPr>
        <p:spPr bwMode="auto">
          <a:xfrm>
            <a:off x="5264727" y="2487706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7646" name="Picture 14" descr="S2Cust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5" y="2084294"/>
            <a:ext cx="1039091" cy="5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5541818" y="2487706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4987636" y="2084316"/>
            <a:ext cx="1108364" cy="67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>
            <a:spAutoFit/>
          </a:bodyPr>
          <a:lstStyle/>
          <a:p>
            <a:pPr algn="ctr" defTabSz="818567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1" i="1">
                <a:solidFill>
                  <a:srgbClr val="000000"/>
                </a:solidFill>
              </a:rPr>
              <a:t>Custom User Apps</a:t>
            </a:r>
          </a:p>
          <a:p>
            <a:pPr algn="ctr" defTabSz="818567" fontAlgn="base">
              <a:spcBef>
                <a:spcPct val="50000"/>
              </a:spcBef>
              <a:spcAft>
                <a:spcPct val="0"/>
              </a:spcAft>
            </a:pPr>
            <a:endParaRPr lang="en-US" altLang="en-US" sz="1100" b="1" i="1">
              <a:solidFill>
                <a:srgbClr val="000000"/>
              </a:solidFill>
            </a:endParaRPr>
          </a:p>
        </p:txBody>
      </p:sp>
      <p:sp>
        <p:nvSpPr>
          <p:cNvPr id="197649" name="laptop"/>
          <p:cNvSpPr>
            <a:spLocks noEditPoints="1" noChangeArrowheads="1"/>
          </p:cNvSpPr>
          <p:nvPr/>
        </p:nvSpPr>
        <p:spPr bwMode="auto">
          <a:xfrm>
            <a:off x="7412182" y="3018589"/>
            <a:ext cx="762000" cy="672353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4D4D4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7650" name="Picture 18" descr="SAINT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09" y="4235823"/>
            <a:ext cx="819727" cy="80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1" name="Picture 19" descr="IDC1107-23695_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5"/>
          <a:stretch>
            <a:fillRect/>
          </a:stretch>
        </p:blipFill>
        <p:spPr bwMode="auto">
          <a:xfrm rot="-21600000">
            <a:off x="5611113" y="5184122"/>
            <a:ext cx="1378239" cy="106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6234545" y="3496235"/>
            <a:ext cx="0" cy="672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>
            <a:off x="6234545" y="5109883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7655" name="Line 23"/>
          <p:cNvSpPr>
            <a:spLocks noChangeShapeType="1"/>
          </p:cNvSpPr>
          <p:nvPr/>
        </p:nvSpPr>
        <p:spPr bwMode="auto">
          <a:xfrm flipH="1">
            <a:off x="7481457" y="1411944"/>
            <a:ext cx="692727" cy="806824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40925" rIns="81854" bIns="40925"/>
          <a:lstStyle/>
          <a:p>
            <a:pPr algn="ctr" defTabSz="81856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7658" name="Text Box 26"/>
          <p:cNvSpPr txBox="1">
            <a:spLocks noChangeArrowheads="1"/>
          </p:cNvSpPr>
          <p:nvPr/>
        </p:nvSpPr>
        <p:spPr bwMode="auto">
          <a:xfrm>
            <a:off x="7135091" y="1158413"/>
            <a:ext cx="1870364" cy="245722"/>
          </a:xfrm>
          <a:prstGeom prst="rect">
            <a:avLst/>
          </a:prstGeom>
          <a:solidFill>
            <a:schemeClr val="bg1"/>
          </a:solidFill>
          <a:ln w="19050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54" tIns="122771" rIns="81854" bIns="40925">
            <a:spAutoFit/>
          </a:bodyPr>
          <a:lstStyle/>
          <a:p>
            <a:pPr defTabSz="818567"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300" i="1">
                <a:solidFill>
                  <a:srgbClr val="000000"/>
                </a:solidFill>
              </a:rPr>
              <a:t>SAINT Bus Monitor 2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31274" y="3832412"/>
            <a:ext cx="5403273" cy="242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523" tIns="44050" rIns="89523" bIns="44050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SAINT Bus Monitor 2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Scrolling Message Monitor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Transmit/Receive Messages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Message Filtering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Message Scripting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Message Emulation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Message Logging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See SBM2 Help for more detail</a:t>
            </a:r>
          </a:p>
        </p:txBody>
      </p:sp>
      <p:pic>
        <p:nvPicPr>
          <p:cNvPr id="197660" name="Picture 28" descr="SBM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1299882"/>
            <a:ext cx="3325091" cy="17929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43959" dir="13119588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02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74AE9C1-BD4B-4E0C-AD82-ADE8DD1C4552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SAINT2 PC Software</a:t>
            </a:r>
            <a:br>
              <a:rPr lang="en-US" altLang="en-US" sz="2200"/>
            </a:br>
            <a:r>
              <a:rPr lang="en-US" altLang="en-US" sz="2200"/>
              <a:t>Custom User Plug-ins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4502727" y="1546412"/>
            <a:ext cx="3325091" cy="2084294"/>
          </a:xfrm>
          <a:prstGeom prst="rect">
            <a:avLst/>
          </a:prstGeom>
          <a:gradFill rotWithShape="1">
            <a:gsLst>
              <a:gs pos="0">
                <a:srgbClr val="996600">
                  <a:alpha val="30000"/>
                </a:srgbClr>
              </a:gs>
              <a:gs pos="100000">
                <a:srgbClr val="996600">
                  <a:gamma/>
                  <a:tint val="69804"/>
                  <a:invGamma/>
                </a:srgbClr>
              </a:gs>
            </a:gsLst>
            <a:lin ang="5400000" scaled="1"/>
          </a:gradFill>
          <a:ln w="317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25" tIns="40810" rIns="81625" bIns="40810" anchor="ctr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56" name="AutoShape 4"/>
          <p:cNvSpPr>
            <a:spLocks noChangeArrowheads="1"/>
          </p:cNvSpPr>
          <p:nvPr/>
        </p:nvSpPr>
        <p:spPr bwMode="auto">
          <a:xfrm>
            <a:off x="5056914" y="2756647"/>
            <a:ext cx="2355273" cy="336176"/>
          </a:xfrm>
          <a:custGeom>
            <a:avLst/>
            <a:gdLst>
              <a:gd name="G0" fmla="+- 6171 0 0"/>
              <a:gd name="G1" fmla="+- 21600 0 6171"/>
              <a:gd name="G2" fmla="*/ 6171 1 2"/>
              <a:gd name="G3" fmla="+- 21600 0 G2"/>
              <a:gd name="G4" fmla="+/ 6171 21600 2"/>
              <a:gd name="G5" fmla="+/ G1 0 2"/>
              <a:gd name="G6" fmla="*/ 21600 21600 6171"/>
              <a:gd name="G7" fmla="*/ G6 1 2"/>
              <a:gd name="G8" fmla="+- 21600 0 G7"/>
              <a:gd name="G9" fmla="*/ 21600 1 2"/>
              <a:gd name="G10" fmla="+- 6171 0 G9"/>
              <a:gd name="G11" fmla="?: G10 G8 0"/>
              <a:gd name="G12" fmla="?: G10 G7 21600"/>
              <a:gd name="T0" fmla="*/ 18514 w 21600"/>
              <a:gd name="T1" fmla="*/ 10800 h 21600"/>
              <a:gd name="T2" fmla="*/ 10800 w 21600"/>
              <a:gd name="T3" fmla="*/ 21600 h 21600"/>
              <a:gd name="T4" fmla="*/ 3086 w 21600"/>
              <a:gd name="T5" fmla="*/ 10800 h 21600"/>
              <a:gd name="T6" fmla="*/ 10800 w 21600"/>
              <a:gd name="T7" fmla="*/ 0 h 21600"/>
              <a:gd name="T8" fmla="*/ 4886 w 21600"/>
              <a:gd name="T9" fmla="*/ 4886 h 21600"/>
              <a:gd name="T10" fmla="*/ 16714 w 21600"/>
              <a:gd name="T11" fmla="*/ 167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171" y="21600"/>
                </a:lnTo>
                <a:lnTo>
                  <a:pt x="15429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47000"/>
                </a:schemeClr>
              </a:gs>
              <a:gs pos="100000">
                <a:schemeClr val="hlink">
                  <a:gamma/>
                  <a:shade val="46275"/>
                  <a:invGamma/>
                  <a:alpha val="10001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25" tIns="40810" rIns="81625" bIns="40810" anchor="ctr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5403273" y="2487706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2758" name="Picture 6" descr="SBM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5" y="2017059"/>
            <a:ext cx="1039091" cy="5602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43959" dir="13119588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2759" name="Picture 7" descr="S2Cust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8" y="1815353"/>
            <a:ext cx="1039091" cy="5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5264727" y="2756647"/>
            <a:ext cx="1939636" cy="25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>
            <a:spAutoFit/>
          </a:bodyPr>
          <a:lstStyle/>
          <a:p>
            <a:pPr algn="ctr" defTabSz="81617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</a:rPr>
              <a:t>API</a:t>
            </a:r>
          </a:p>
        </p:txBody>
      </p:sp>
      <p:pic>
        <p:nvPicPr>
          <p:cNvPr id="202761" name="Picture 9" descr="SBE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6" y="2958356"/>
            <a:ext cx="969818" cy="5112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2088" dir="13745137" algn="ctr" rotWithShape="0">
                    <a:schemeClr val="hlink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02762" name="Line 10"/>
          <p:cNvSpPr>
            <a:spLocks noChangeShapeType="1"/>
          </p:cNvSpPr>
          <p:nvPr/>
        </p:nvSpPr>
        <p:spPr bwMode="auto">
          <a:xfrm>
            <a:off x="6996545" y="2487706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63" name="Line 11"/>
          <p:cNvSpPr>
            <a:spLocks noChangeShapeType="1"/>
          </p:cNvSpPr>
          <p:nvPr/>
        </p:nvSpPr>
        <p:spPr bwMode="auto">
          <a:xfrm>
            <a:off x="5334000" y="2286000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2764" name="Picture 12" descr="S2Cust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5" y="1949824"/>
            <a:ext cx="1039091" cy="5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65" name="Line 13"/>
          <p:cNvSpPr>
            <a:spLocks noChangeShapeType="1"/>
          </p:cNvSpPr>
          <p:nvPr/>
        </p:nvSpPr>
        <p:spPr bwMode="auto">
          <a:xfrm>
            <a:off x="5264727" y="2487706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2766" name="Picture 14" descr="S2Cust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5" y="2084294"/>
            <a:ext cx="1039091" cy="5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67" name="Line 15"/>
          <p:cNvSpPr>
            <a:spLocks noChangeShapeType="1"/>
          </p:cNvSpPr>
          <p:nvPr/>
        </p:nvSpPr>
        <p:spPr bwMode="auto">
          <a:xfrm>
            <a:off x="5541818" y="2487706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4987636" y="2084341"/>
            <a:ext cx="1108364" cy="67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>
            <a:spAutoFit/>
          </a:bodyPr>
          <a:lstStyle/>
          <a:p>
            <a:pPr algn="ctr" defTabSz="81617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1" i="1">
                <a:solidFill>
                  <a:srgbClr val="000000"/>
                </a:solidFill>
              </a:rPr>
              <a:t>Custom User Apps</a:t>
            </a:r>
          </a:p>
          <a:p>
            <a:pPr algn="ctr" defTabSz="816173" fontAlgn="base">
              <a:spcBef>
                <a:spcPct val="50000"/>
              </a:spcBef>
              <a:spcAft>
                <a:spcPct val="0"/>
              </a:spcAft>
            </a:pPr>
            <a:endParaRPr lang="en-US" altLang="en-US" sz="1100" b="1" i="1">
              <a:solidFill>
                <a:srgbClr val="000000"/>
              </a:solidFill>
            </a:endParaRPr>
          </a:p>
        </p:txBody>
      </p:sp>
      <p:sp>
        <p:nvSpPr>
          <p:cNvPr id="202769" name="laptop"/>
          <p:cNvSpPr>
            <a:spLocks noEditPoints="1" noChangeArrowheads="1"/>
          </p:cNvSpPr>
          <p:nvPr/>
        </p:nvSpPr>
        <p:spPr bwMode="auto">
          <a:xfrm>
            <a:off x="7412182" y="3018589"/>
            <a:ext cx="762000" cy="672353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4D4D4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2770" name="Picture 18" descr="SAINT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09" y="4235823"/>
            <a:ext cx="819727" cy="80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771" name="Picture 19" descr="IDC1107-23695_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5"/>
          <a:stretch>
            <a:fillRect/>
          </a:stretch>
        </p:blipFill>
        <p:spPr bwMode="auto">
          <a:xfrm rot="-21600000">
            <a:off x="5611138" y="5184122"/>
            <a:ext cx="1378239" cy="106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72" name="Line 20"/>
          <p:cNvSpPr>
            <a:spLocks noChangeShapeType="1"/>
          </p:cNvSpPr>
          <p:nvPr/>
        </p:nvSpPr>
        <p:spPr bwMode="auto">
          <a:xfrm>
            <a:off x="6234545" y="3496235"/>
            <a:ext cx="0" cy="672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>
            <a:off x="6234545" y="5109883"/>
            <a:ext cx="0" cy="3361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5334000" y="1344709"/>
            <a:ext cx="207818" cy="470647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/>
          <a:lstStyle/>
          <a:p>
            <a:pPr algn="ctr" defTabSz="8161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4364182" y="1075764"/>
            <a:ext cx="1870364" cy="245722"/>
          </a:xfrm>
          <a:prstGeom prst="rect">
            <a:avLst/>
          </a:prstGeom>
          <a:solidFill>
            <a:schemeClr val="bg1"/>
          </a:solidFill>
          <a:ln w="19050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122414" rIns="81625" bIns="40810">
            <a:spAutoFit/>
          </a:bodyPr>
          <a:lstStyle/>
          <a:p>
            <a:pPr defTabSz="816173" fontAlgn="base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300" i="1">
                <a:solidFill>
                  <a:srgbClr val="000000"/>
                </a:solidFill>
              </a:rPr>
              <a:t>Custom User Plug-ins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15636" y="3429002"/>
            <a:ext cx="5403273" cy="242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263" tIns="43925" rIns="89263" bIns="43925"/>
          <a:lstStyle>
            <a:lvl1pPr marL="307975" indent="-307975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38188" indent="-246063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3488" indent="-2492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63700" indent="-184150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157413" indent="-185738" algn="l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</a:rPr>
              <a:t>Plug-ins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Custom – build it to do what you need it to do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Development Environments supported</a:t>
            </a:r>
          </a:p>
          <a:p>
            <a:pPr lvl="2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VC++</a:t>
            </a:r>
          </a:p>
          <a:p>
            <a:pPr lvl="2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VC#</a:t>
            </a:r>
          </a:p>
          <a:p>
            <a:pPr lvl="2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VB / Excel VBA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Templates\Instructions online</a:t>
            </a:r>
          </a:p>
        </p:txBody>
      </p:sp>
      <p:pic>
        <p:nvPicPr>
          <p:cNvPr id="202778" name="Picture 26" descr="S2Cust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1411943"/>
            <a:ext cx="2840182" cy="147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1039095" y="1680885"/>
            <a:ext cx="2563091" cy="75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5" tIns="40810" rIns="81625" bIns="40810">
            <a:spAutoFit/>
          </a:bodyPr>
          <a:lstStyle/>
          <a:p>
            <a:pPr algn="ctr" defTabSz="81617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1" i="1">
                <a:solidFill>
                  <a:srgbClr val="000000"/>
                </a:solidFill>
              </a:rPr>
              <a:t>Custom User</a:t>
            </a:r>
          </a:p>
          <a:p>
            <a:pPr algn="ctr" defTabSz="81617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1" i="1">
                <a:solidFill>
                  <a:srgbClr val="000000"/>
                </a:solidFill>
              </a:rPr>
              <a:t>Plug-in</a:t>
            </a:r>
          </a:p>
          <a:p>
            <a:pPr algn="ctr" defTabSz="816173" fontAlgn="base">
              <a:spcBef>
                <a:spcPct val="50000"/>
              </a:spcBef>
              <a:spcAft>
                <a:spcPct val="0"/>
              </a:spcAft>
            </a:pPr>
            <a:endParaRPr lang="en-US" altLang="en-US" sz="1100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1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56618F-AC14-4864-8352-FA06F0EA84A1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SBM Emulation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Automatically respond to incoming messages with either group file or single message</a:t>
            </a:r>
          </a:p>
          <a:p>
            <a:r>
              <a:rPr lang="en-US" altLang="en-US"/>
              <a:t>Simulate another product</a:t>
            </a:r>
          </a:p>
          <a:p>
            <a:r>
              <a:rPr lang="en-US" altLang="en-US"/>
              <a:t>WildCards – Just like Filters</a:t>
            </a:r>
          </a:p>
          <a:p>
            <a:pPr lvl="1"/>
            <a:r>
              <a:rPr lang="en-US" altLang="en-US"/>
              <a:t>X – don’t care nibble</a:t>
            </a:r>
          </a:p>
          <a:p>
            <a:pPr lvl="1"/>
            <a:r>
              <a:rPr lang="en-US" altLang="en-US"/>
              <a:t>x – don’t care bit</a:t>
            </a:r>
          </a:p>
          <a:p>
            <a:endParaRPr lang="en-US" altLang="en-US"/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18" y="3160059"/>
            <a:ext cx="4935682" cy="264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25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Developers (only)</a:t>
            </a:r>
          </a:p>
          <a:p>
            <a:pPr lvl="1"/>
            <a:r>
              <a:rPr lang="en-US" dirty="0" err="1"/>
              <a:t>TortoiseSVN</a:t>
            </a:r>
            <a:endParaRPr lang="en-US" dirty="0"/>
          </a:p>
          <a:p>
            <a:pPr lvl="1"/>
            <a:r>
              <a:rPr lang="en-US" dirty="0"/>
              <a:t>Mantis</a:t>
            </a:r>
          </a:p>
          <a:p>
            <a:pPr lvl="1"/>
            <a:r>
              <a:rPr lang="en-US" dirty="0" err="1"/>
              <a:t>FreeNAS</a:t>
            </a:r>
            <a:r>
              <a:rPr lang="en-US" dirty="0"/>
              <a:t>  \\10.207.142.31\Public</a:t>
            </a:r>
          </a:p>
          <a:p>
            <a:r>
              <a:rPr lang="en-US" dirty="0"/>
              <a:t>Wiki:  </a:t>
            </a:r>
            <a:r>
              <a:rPr lang="en-US" sz="2600" dirty="0">
                <a:hlinkClick r:id="rId2"/>
              </a:rPr>
              <a:t>http://sdt52.usinkok.northamerica.delphiauto.net/wiki/index.php/SAINT2</a:t>
            </a:r>
            <a:endParaRPr lang="en-US" dirty="0"/>
          </a:p>
          <a:p>
            <a:r>
              <a:rPr lang="en-US" dirty="0"/>
              <a:t>Overview</a:t>
            </a:r>
          </a:p>
          <a:p>
            <a:r>
              <a:rPr lang="en-US" dirty="0"/>
              <a:t>Saint2</a:t>
            </a:r>
          </a:p>
          <a:p>
            <a:pPr lvl="1"/>
            <a:r>
              <a:rPr lang="en-US" dirty="0"/>
              <a:t>Bytes in a message</a:t>
            </a:r>
          </a:p>
          <a:p>
            <a:pPr lvl="2"/>
            <a:r>
              <a:rPr lang="en-US" dirty="0"/>
              <a:t>Header Byte</a:t>
            </a:r>
          </a:p>
          <a:p>
            <a:pPr lvl="3"/>
            <a:r>
              <a:rPr lang="en-US" dirty="0"/>
              <a:t>Header Byte Decode</a:t>
            </a:r>
          </a:p>
          <a:p>
            <a:pPr lvl="2"/>
            <a:r>
              <a:rPr lang="en-US" dirty="0"/>
              <a:t>CAN ID</a:t>
            </a:r>
          </a:p>
          <a:p>
            <a:pPr lvl="2"/>
            <a:r>
              <a:rPr lang="en-US" dirty="0"/>
              <a:t>Completion Code</a:t>
            </a:r>
          </a:p>
        </p:txBody>
      </p:sp>
    </p:spTree>
    <p:extLst>
      <p:ext uri="{BB962C8B-B14F-4D97-AF65-F5344CB8AC3E}">
        <p14:creationId xmlns:p14="http://schemas.microsoft.com/office/powerpoint/2010/main" val="267882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657AE79-F816-496E-942D-754191E0F77C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SBM Group Files and Periodics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Group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Periodic</a:t>
            </a:r>
          </a:p>
          <a:p>
            <a:pPr lvl="1"/>
            <a:r>
              <a:rPr lang="en-US" altLang="en-US"/>
              <a:t>Single</a:t>
            </a:r>
          </a:p>
          <a:p>
            <a:pPr lvl="1"/>
            <a:r>
              <a:rPr lang="en-US" altLang="en-US"/>
              <a:t>Group</a:t>
            </a:r>
          </a:p>
        </p:txBody>
      </p:sp>
      <p:pic>
        <p:nvPicPr>
          <p:cNvPr id="279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30706"/>
            <a:ext cx="4935682" cy="264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3394364" cy="22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84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BED402-0483-4E19-8067-4DFE87440420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SBM2 Color Filtering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Simply Double Click a message to assign</a:t>
            </a:r>
          </a:p>
        </p:txBody>
      </p:sp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748120"/>
            <a:ext cx="5524500" cy="198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4" y="3899650"/>
            <a:ext cx="7308273" cy="276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52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1830C93-EEC6-4409-A008-3241918B0A38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SBM2 – Message File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List of often used messages entered in a text file (*.msg)</a:t>
            </a:r>
          </a:p>
          <a:p>
            <a:pPr lvl="1"/>
            <a:r>
              <a:rPr lang="en-US" altLang="en-US"/>
              <a:t>Alleviates need to keep typing in the same messages</a:t>
            </a:r>
          </a:p>
          <a:p>
            <a:pPr lvl="1"/>
            <a:r>
              <a:rPr lang="en-US" altLang="en-US"/>
              <a:t>Double Click to Send</a:t>
            </a:r>
          </a:p>
          <a:p>
            <a:endParaRPr lang="en-US" altLang="en-US"/>
          </a:p>
        </p:txBody>
      </p:sp>
      <p:pic>
        <p:nvPicPr>
          <p:cNvPr id="277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7" y="2487706"/>
            <a:ext cx="6217227" cy="3788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23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709FE97-F1F9-46CA-8EA5-347E8266141A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SBM2 – Misc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Send a message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Log Data</a:t>
            </a:r>
          </a:p>
          <a:p>
            <a:pPr lvl="1"/>
            <a:r>
              <a:rPr lang="en-US" altLang="en-US"/>
              <a:t>Raw</a:t>
            </a:r>
          </a:p>
          <a:p>
            <a:pPr lvl="1"/>
            <a:r>
              <a:rPr lang="en-US" altLang="en-US"/>
              <a:t>Decode (Protocol aware, ID, etc)</a:t>
            </a:r>
          </a:p>
          <a:p>
            <a:pPr lvl="1"/>
            <a:r>
              <a:rPr lang="en-US" altLang="en-US"/>
              <a:t>Short</a:t>
            </a:r>
          </a:p>
          <a:p>
            <a:pPr lvl="1"/>
            <a:r>
              <a:rPr lang="en-US" altLang="en-US"/>
              <a:t>ASCII</a:t>
            </a:r>
          </a:p>
          <a:p>
            <a:pPr lvl="1"/>
            <a:r>
              <a:rPr lang="en-US" altLang="en-US"/>
              <a:t>WYSIWYG</a:t>
            </a:r>
          </a:p>
          <a:p>
            <a:endParaRPr lang="en-US" altLang="en-US"/>
          </a:p>
        </p:txBody>
      </p:sp>
      <p:pic>
        <p:nvPicPr>
          <p:cNvPr id="269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5" y="1949823"/>
            <a:ext cx="2415886" cy="10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04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BA070C9-0C03-4812-A95B-D6E14301384C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Right Mouse Click on Columns (just like Outlook\Explorer)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Visible Columns\WYSIWYG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7" y="1882588"/>
            <a:ext cx="3463636" cy="17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5" y="3832412"/>
            <a:ext cx="6147955" cy="253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5049764" y="3454220"/>
            <a:ext cx="2508127" cy="35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949" tIns="40973" rIns="81949" bIns="40973">
            <a:spAutoFit/>
          </a:bodyPr>
          <a:lstStyle/>
          <a:p>
            <a:pPr algn="ctr" defTabSz="8195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Multiple Views at Once</a:t>
            </a:r>
          </a:p>
        </p:txBody>
      </p:sp>
    </p:spTree>
    <p:extLst>
      <p:ext uri="{BB962C8B-B14F-4D97-AF65-F5344CB8AC3E}">
        <p14:creationId xmlns:p14="http://schemas.microsoft.com/office/powerpoint/2010/main" val="1710880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Saint2 LEDs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7451D4A-C16A-4939-8412-0A2D21840B9F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852613"/>
            <a:ext cx="69056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6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SBM Features to Demo</a:t>
            </a:r>
          </a:p>
          <a:p>
            <a:pPr lvl="1"/>
            <a:r>
              <a:rPr lang="en-US" dirty="0"/>
              <a:t>Fixed Position Messaging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dbc</a:t>
            </a:r>
            <a:r>
              <a:rPr lang="en-US" dirty="0"/>
              <a:t> file decoding</a:t>
            </a:r>
          </a:p>
          <a:p>
            <a:pPr lvl="1"/>
            <a:endParaRPr lang="en-US" dirty="0"/>
          </a:p>
          <a:p>
            <a:r>
              <a:rPr lang="en-US" dirty="0"/>
              <a:t>Not covered today</a:t>
            </a:r>
          </a:p>
          <a:p>
            <a:pPr lvl="1"/>
            <a:r>
              <a:rPr lang="en-US" dirty="0"/>
              <a:t>CAN ISO-15765</a:t>
            </a:r>
          </a:p>
          <a:p>
            <a:pPr lvl="1"/>
            <a:r>
              <a:rPr lang="en-US" dirty="0"/>
              <a:t>Stand-alone SD card configuration</a:t>
            </a:r>
          </a:p>
          <a:p>
            <a:pPr lvl="1"/>
            <a:r>
              <a:rPr lang="en-US" dirty="0"/>
              <a:t>LIN, Keyword, SPI, IIC</a:t>
            </a:r>
          </a:p>
          <a:p>
            <a:pPr lvl="1"/>
            <a:r>
              <a:rPr lang="en-US" dirty="0"/>
              <a:t>Gateway</a:t>
            </a:r>
          </a:p>
          <a:p>
            <a:pPr lvl="1"/>
            <a:r>
              <a:rPr lang="en-US" dirty="0" err="1"/>
              <a:t>Reflash</a:t>
            </a:r>
            <a:endParaRPr lang="en-US" dirty="0"/>
          </a:p>
          <a:p>
            <a:pPr lvl="1"/>
            <a:r>
              <a:rPr lang="en-US" dirty="0"/>
              <a:t>See Programmer’s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7451D4A-C16A-4939-8412-0A2D21840B9F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AD49B31-BF11-4F42-AA4C-56D844E1EA40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SAINT2 Special Features</a:t>
            </a:r>
            <a:br>
              <a:rPr lang="en-US" altLang="en-US" sz="2200"/>
            </a:br>
            <a:r>
              <a:rPr lang="en-US" altLang="en-US" sz="2200"/>
              <a:t>Embedded Periodic </a:t>
            </a:r>
            <a:r>
              <a:rPr lang="en-US" altLang="en-US"/>
              <a:t>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3682" y="1075764"/>
            <a:ext cx="8226136" cy="5378824"/>
          </a:xfrm>
        </p:spPr>
        <p:txBody>
          <a:bodyPr/>
          <a:lstStyle/>
          <a:p>
            <a:pPr>
              <a:lnSpc>
                <a:spcPct val="78000"/>
              </a:lnSpc>
            </a:pPr>
            <a:endParaRPr lang="en-US" altLang="en-US" sz="1300"/>
          </a:p>
          <a:p>
            <a:pPr>
              <a:lnSpc>
                <a:spcPct val="78000"/>
              </a:lnSpc>
            </a:pPr>
            <a:r>
              <a:rPr lang="en-US" altLang="en-US" sz="1800"/>
              <a:t>Simple 08 90 message</a:t>
            </a:r>
          </a:p>
          <a:p>
            <a:pPr lvl="1">
              <a:lnSpc>
                <a:spcPct val="78000"/>
              </a:lnSpc>
            </a:pPr>
            <a:r>
              <a:rPr lang="en-US" altLang="en-US" sz="1300"/>
              <a:t>08 90 T1 T2 HH XX XX</a:t>
            </a:r>
            <a:endParaRPr lang="en-US" altLang="en-US" sz="1400"/>
          </a:p>
          <a:p>
            <a:pPr>
              <a:lnSpc>
                <a:spcPct val="78000"/>
              </a:lnSpc>
            </a:pPr>
            <a:r>
              <a:rPr lang="en-US" altLang="en-US" sz="1800"/>
              <a:t>Up to 16 embedded periodic messages (70-7F)</a:t>
            </a:r>
          </a:p>
          <a:p>
            <a:pPr lvl="1">
              <a:lnSpc>
                <a:spcPct val="78000"/>
              </a:lnSpc>
            </a:pPr>
            <a:r>
              <a:rPr lang="en-US" altLang="en-US" sz="1400"/>
              <a:t>Applications:</a:t>
            </a:r>
          </a:p>
          <a:p>
            <a:pPr lvl="2">
              <a:lnSpc>
                <a:spcPct val="78000"/>
              </a:lnSpc>
            </a:pPr>
            <a:r>
              <a:rPr lang="en-US" altLang="en-US" sz="1400"/>
              <a:t>Use for product keep alive</a:t>
            </a:r>
          </a:p>
          <a:p>
            <a:pPr lvl="2">
              <a:lnSpc>
                <a:spcPct val="78000"/>
              </a:lnSpc>
            </a:pPr>
            <a:r>
              <a:rPr lang="en-US" altLang="en-US" sz="1400"/>
              <a:t>Emulate “missing” bus nodes</a:t>
            </a:r>
          </a:p>
          <a:p>
            <a:pPr lvl="1">
              <a:lnSpc>
                <a:spcPct val="78000"/>
              </a:lnSpc>
            </a:pPr>
            <a:r>
              <a:rPr lang="en-US" altLang="en-US" sz="1400"/>
              <a:t>Advantages:</a:t>
            </a:r>
          </a:p>
          <a:p>
            <a:pPr lvl="2">
              <a:lnSpc>
                <a:spcPct val="78000"/>
              </a:lnSpc>
            </a:pPr>
            <a:r>
              <a:rPr lang="en-US" altLang="en-US" sz="1400"/>
              <a:t>Message periods are controlled by the SAINT2 firmware – </a:t>
            </a:r>
            <a:r>
              <a:rPr lang="en-US" altLang="en-US" sz="1400" b="1">
                <a:solidFill>
                  <a:srgbClr val="FE0606"/>
                </a:solidFill>
              </a:rPr>
              <a:t>no PC delays</a:t>
            </a:r>
          </a:p>
          <a:p>
            <a:pPr lvl="2">
              <a:lnSpc>
                <a:spcPct val="78000"/>
              </a:lnSpc>
            </a:pPr>
            <a:r>
              <a:rPr lang="en-US" altLang="en-US" sz="1400"/>
              <a:t>No PC needed – can also be configured with SD card/config.txt</a:t>
            </a:r>
          </a:p>
          <a:p>
            <a:pPr lvl="2">
              <a:lnSpc>
                <a:spcPct val="78000"/>
              </a:lnSpc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endParaRPr lang="en-US" altLang="en-US" sz="900"/>
          </a:p>
          <a:p>
            <a:pPr lvl="2">
              <a:lnSpc>
                <a:spcPct val="78000"/>
              </a:lnSpc>
              <a:buFontTx/>
              <a:buNone/>
            </a:pPr>
            <a:r>
              <a:rPr lang="en-US" altLang="en-US" sz="1300"/>
              <a:t>$08 73 00 07 D0 50 07 DF 02 3E 80 00 00 00 00 00 </a:t>
            </a:r>
            <a:r>
              <a:rPr lang="en-US" altLang="en-US" sz="1300">
                <a:sym typeface="Wingdings" pitchFamily="2" charset="2"/>
              </a:rPr>
              <a:t> S2 will send a $7DF 023E800000000000 every 2 seconds</a:t>
            </a:r>
            <a:endParaRPr lang="en-US" altLang="en-US" sz="1300"/>
          </a:p>
          <a:p>
            <a:pPr lvl="1" algn="ctr">
              <a:lnSpc>
                <a:spcPct val="78000"/>
              </a:lnSpc>
              <a:buFontTx/>
              <a:buNone/>
            </a:pPr>
            <a:endParaRPr lang="en-US" altLang="en-US" sz="900">
              <a:sym typeface="Wingdings" pitchFamily="2" charset="2"/>
            </a:endParaRPr>
          </a:p>
          <a:p>
            <a:pPr lvl="1" algn="ctr">
              <a:lnSpc>
                <a:spcPct val="78000"/>
              </a:lnSpc>
              <a:buFontTx/>
              <a:buNone/>
            </a:pPr>
            <a:endParaRPr lang="en-US" altLang="en-US" sz="900"/>
          </a:p>
        </p:txBody>
      </p:sp>
      <p:graphicFrame>
        <p:nvGraphicFramePr>
          <p:cNvPr id="218699" name="Group 587"/>
          <p:cNvGraphicFramePr>
            <a:graphicFrameLocks noGrp="1"/>
          </p:cNvGraphicFramePr>
          <p:nvPr>
            <p:ph sz="half" idx="2"/>
          </p:nvPr>
        </p:nvGraphicFramePr>
        <p:xfrm>
          <a:off x="692728" y="3751169"/>
          <a:ext cx="7758546" cy="1912170"/>
        </p:xfrm>
        <a:graphic>
          <a:graphicData uri="http://schemas.openxmlformats.org/drawingml/2006/table">
            <a:tbl>
              <a:tblPr/>
              <a:tblGrid>
                <a:gridCol w="387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2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Configuration Command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Description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8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$08 7X 00 T1 T2 HH YY YY YY …</a:t>
                      </a:r>
                      <a:endParaRPr kumimoji="0" lang="fr-FR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Turn periodic message 7X ON  (X = 0 to F)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T1 = MSB of 1ms/bit periodic time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T2 = LSB of 1 ms/bit periodic time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HH = SAINT2 Header (i.e. $60 for Class2, $50 for CAN)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YY = Serial Message (1 to 15 bytes)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2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$08 7X 00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Turn message 7X ON after it has already been configured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2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$08 7X  01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Turn periodic message 7X OFF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22"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$08 7X 10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9212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842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479550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75000"/>
                        <a:buFont typeface="Monotype Sorts" pitchFamily="2" charset="2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971675" algn="l" defTabSz="984250">
                        <a:lnSpc>
                          <a:spcPct val="88000"/>
                        </a:lnSpc>
                        <a:spcBef>
                          <a:spcPct val="30000"/>
                        </a:spcBef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4288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8860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3432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00475" defTabSz="984250" eaLnBrk="0" fontAlgn="base" hangingPunct="0">
                        <a:lnSpc>
                          <a:spcPct val="88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842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Delete periodic message 7X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83127" marR="83127" marT="40341" marB="4034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4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Time Stamp</a:t>
            </a:r>
          </a:p>
          <a:p>
            <a:pPr lvl="1"/>
            <a:r>
              <a:rPr lang="en-US" dirty="0"/>
              <a:t>CAN Configuration</a:t>
            </a:r>
          </a:p>
          <a:p>
            <a:pPr lvl="1"/>
            <a:r>
              <a:rPr lang="en-US" dirty="0"/>
              <a:t>Other busses</a:t>
            </a:r>
          </a:p>
          <a:p>
            <a:r>
              <a:rPr lang="en-US" dirty="0"/>
              <a:t>PC</a:t>
            </a:r>
          </a:p>
          <a:p>
            <a:pPr lvl="1"/>
            <a:r>
              <a:rPr lang="en-US" dirty="0"/>
              <a:t>Saint Bus Engine (SBE)</a:t>
            </a:r>
          </a:p>
          <a:p>
            <a:pPr lvl="1"/>
            <a:r>
              <a:rPr lang="en-US" dirty="0"/>
              <a:t>Saint Bus Monitor (SBM)</a:t>
            </a:r>
          </a:p>
          <a:p>
            <a:pPr lvl="2"/>
            <a:r>
              <a:rPr lang="en-US" dirty="0" err="1"/>
              <a:t>Tx</a:t>
            </a:r>
            <a:r>
              <a:rPr lang="en-US" dirty="0"/>
              <a:t>\Rx</a:t>
            </a:r>
          </a:p>
          <a:p>
            <a:pPr lvl="2"/>
            <a:r>
              <a:rPr lang="en-US" dirty="0" err="1"/>
              <a:t>Periodics</a:t>
            </a:r>
            <a:endParaRPr lang="en-US" dirty="0"/>
          </a:p>
          <a:p>
            <a:pPr lvl="2"/>
            <a:r>
              <a:rPr lang="en-US" dirty="0"/>
              <a:t>Emulation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Views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dbc</a:t>
            </a:r>
            <a:r>
              <a:rPr lang="en-US" dirty="0"/>
              <a:t> file decode</a:t>
            </a:r>
          </a:p>
          <a:p>
            <a:pPr lvl="1"/>
            <a:r>
              <a:rPr lang="en-US" dirty="0"/>
              <a:t>Make your own</a:t>
            </a:r>
          </a:p>
          <a:p>
            <a:pPr lvl="2"/>
            <a:r>
              <a:rPr lang="en-US" dirty="0"/>
              <a:t>Visual Studio</a:t>
            </a:r>
          </a:p>
          <a:p>
            <a:pPr lvl="3"/>
            <a:r>
              <a:rPr lang="en-US" dirty="0"/>
              <a:t>VB</a:t>
            </a:r>
          </a:p>
          <a:p>
            <a:pPr lvl="3"/>
            <a:r>
              <a:rPr lang="en-US" dirty="0"/>
              <a:t>C++</a:t>
            </a:r>
          </a:p>
          <a:p>
            <a:pPr lvl="3"/>
            <a:r>
              <a:rPr lang="en-US" dirty="0"/>
              <a:t>C#</a:t>
            </a:r>
          </a:p>
          <a:p>
            <a:pPr lvl="2"/>
            <a:r>
              <a:rPr lang="en-US" dirty="0"/>
              <a:t>Excel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6" y="84044"/>
            <a:ext cx="5818909" cy="875460"/>
          </a:xfrm>
        </p:spPr>
        <p:txBody>
          <a:bodyPr/>
          <a:lstStyle/>
          <a:p>
            <a:r>
              <a:rPr lang="en-US" altLang="en-US" sz="2200"/>
              <a:t>Serial Bus Interface Tool – System Diagram</a:t>
            </a:r>
          </a:p>
        </p:txBody>
      </p:sp>
      <p:graphicFrame>
        <p:nvGraphicFramePr>
          <p:cNvPr id="716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36023" y="2305610"/>
          <a:ext cx="7785966" cy="375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9126284" imgH="4534852" progId="Visio.Drawing.11">
                  <p:embed/>
                </p:oleObj>
              </mc:Choice>
              <mc:Fallback>
                <p:oleObj name="Visio" r:id="rId4" imgW="9126284" imgH="45348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23" y="2305610"/>
                        <a:ext cx="7785966" cy="3755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EC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371120" y="1295778"/>
            <a:ext cx="6248977" cy="144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00" tIns="45205" rIns="90400" bIns="45205"/>
          <a:lstStyle>
            <a:lvl1pPr marL="307975" indent="-307975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38188" indent="-246063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233488" indent="-2492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»"/>
              <a:defRPr>
                <a:solidFill>
                  <a:schemeClr val="tx1"/>
                </a:solidFill>
                <a:latin typeface="Arial" charset="0"/>
              </a:defRPr>
            </a:lvl3pPr>
            <a:lvl4pPr marL="1663700" indent="-184150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75000"/>
              <a:buFont typeface="Monotype Sorts" pitchFamily="2" charset="2"/>
              <a:buChar char="u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157413" indent="-185738" defTabSz="984250">
              <a:lnSpc>
                <a:spcPct val="88000"/>
              </a:lnSpc>
              <a:spcBef>
                <a:spcPct val="30000"/>
              </a:spcBef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6146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30718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5290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986213" indent="-185738" defTabSz="98425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Purpose: To provide an interface to a serial bus for a user, a test application, or another controller</a:t>
            </a:r>
          </a:p>
          <a:p>
            <a:pPr lvl="1" algn="ctr" eaLnBrk="0" fontAlgn="base" hangingPunct="0"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  <a:p>
            <a:pPr lvl="1" algn="ctr" eaLnBrk="0" fontAlgn="base" hangingPunct="0"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  <a:p>
            <a:pPr lvl="1" algn="ctr" eaLnBrk="0" fontAlgn="base" hangingPunct="0"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3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6" y="84044"/>
            <a:ext cx="5818909" cy="875460"/>
          </a:xfrm>
        </p:spPr>
        <p:txBody>
          <a:bodyPr/>
          <a:lstStyle/>
          <a:p>
            <a:r>
              <a:rPr lang="en-US" altLang="en-US" sz="2200"/>
              <a:t>Serial Bus Interface Tool – General Features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688" y="1890995"/>
            <a:ext cx="8338705" cy="3811401"/>
          </a:xfrm>
        </p:spPr>
        <p:txBody>
          <a:bodyPr/>
          <a:lstStyle/>
          <a:p>
            <a:r>
              <a:rPr lang="en-US" altLang="en-US"/>
              <a:t>User can interface with multiple buses concurrently with a single tool</a:t>
            </a:r>
          </a:p>
          <a:p>
            <a:r>
              <a:rPr lang="en-US" altLang="en-US"/>
              <a:t>Host interface is USB or RS232</a:t>
            </a:r>
          </a:p>
          <a:p>
            <a:r>
              <a:rPr lang="en-US" altLang="en-US"/>
              <a:t>The SAINT2 hardware is host and SD card configurable</a:t>
            </a:r>
          </a:p>
          <a:p>
            <a:r>
              <a:rPr lang="en-US" altLang="en-US"/>
              <a:t>The SAINT2 can be configured to send out periodic messages without a PC interface</a:t>
            </a:r>
          </a:p>
          <a:p>
            <a:r>
              <a:rPr lang="en-US" altLang="en-US"/>
              <a:t>The SAINT2 can be configured to act as a “gateway” between certain serial buses without a PC interface</a:t>
            </a:r>
          </a:p>
          <a:p>
            <a:r>
              <a:rPr lang="en-US" altLang="en-US"/>
              <a:t>The host can interface with discrete trigger out and trigger in pins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84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 (Block Transfer, ISO-15765-2)</a:t>
            </a:r>
          </a:p>
          <a:p>
            <a:pPr lvl="1"/>
            <a:r>
              <a:rPr lang="en-US" dirty="0"/>
              <a:t>Single Wire</a:t>
            </a:r>
          </a:p>
          <a:p>
            <a:pPr lvl="1"/>
            <a:r>
              <a:rPr lang="en-US" dirty="0"/>
              <a:t>Dual Wire</a:t>
            </a:r>
          </a:p>
          <a:p>
            <a:r>
              <a:rPr lang="en-US" dirty="0"/>
              <a:t>FT CAN</a:t>
            </a:r>
          </a:p>
          <a:p>
            <a:r>
              <a:rPr lang="en-US" dirty="0"/>
              <a:t>Class2 (J1850)</a:t>
            </a:r>
          </a:p>
          <a:p>
            <a:r>
              <a:rPr lang="en-US" dirty="0"/>
              <a:t>LIN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SPI</a:t>
            </a:r>
          </a:p>
          <a:p>
            <a:r>
              <a:rPr lang="en-US" dirty="0"/>
              <a:t>IIC</a:t>
            </a:r>
          </a:p>
          <a:p>
            <a:r>
              <a:rPr lang="en-US" dirty="0"/>
              <a:t>Trig In\Trig Out</a:t>
            </a:r>
          </a:p>
        </p:txBody>
      </p:sp>
    </p:spTree>
    <p:extLst>
      <p:ext uri="{BB962C8B-B14F-4D97-AF65-F5344CB8AC3E}">
        <p14:creationId xmlns:p14="http://schemas.microsoft.com/office/powerpoint/2010/main" val="122589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78" y="1600200"/>
            <a:ext cx="36888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7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CAN\CAN gateway</a:t>
            </a:r>
          </a:p>
          <a:p>
            <a:r>
              <a:rPr lang="en-US" dirty="0"/>
              <a:t>CAN\RS-232 Gateway</a:t>
            </a:r>
          </a:p>
          <a:p>
            <a:r>
              <a:rPr lang="en-US" dirty="0"/>
              <a:t>CAN listen only mode (No ACK)</a:t>
            </a:r>
          </a:p>
          <a:p>
            <a:r>
              <a:rPr lang="en-US" dirty="0"/>
              <a:t>Transceiver control</a:t>
            </a:r>
          </a:p>
          <a:p>
            <a:pPr lvl="1"/>
            <a:r>
              <a:rPr lang="en-US" dirty="0"/>
              <a:t>Normal, Standby, Sleep, High Speed, High Voltage</a:t>
            </a:r>
          </a:p>
          <a:p>
            <a:r>
              <a:rPr lang="en-US" dirty="0"/>
              <a:t>ID filtering</a:t>
            </a:r>
          </a:p>
          <a:p>
            <a:pPr lvl="1"/>
            <a:r>
              <a:rPr lang="en-US" dirty="0"/>
              <a:t>Reduce PC loading</a:t>
            </a:r>
          </a:p>
          <a:p>
            <a:r>
              <a:rPr lang="en-US" dirty="0"/>
              <a:t>Bus Flooding</a:t>
            </a:r>
          </a:p>
          <a:p>
            <a:r>
              <a:rPr lang="en-US" dirty="0"/>
              <a:t>ISO-15765-2 Transport protocol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0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0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Landscape">
  <a:themeElements>
    <a:clrScheme name="PresentationLandscape 8">
      <a:dk1>
        <a:srgbClr val="000000"/>
      </a:dk1>
      <a:lt1>
        <a:srgbClr val="FFFFFF"/>
      </a:lt1>
      <a:dk2>
        <a:srgbClr val="FE0606"/>
      </a:dk2>
      <a:lt2>
        <a:srgbClr val="CECECE"/>
      </a:lt2>
      <a:accent1>
        <a:srgbClr val="A2C1FE"/>
      </a:accent1>
      <a:accent2>
        <a:srgbClr val="00FF00"/>
      </a:accent2>
      <a:accent3>
        <a:srgbClr val="FFFFFF"/>
      </a:accent3>
      <a:accent4>
        <a:srgbClr val="000000"/>
      </a:accent4>
      <a:accent5>
        <a:srgbClr val="CEDDFE"/>
      </a:accent5>
      <a:accent6>
        <a:srgbClr val="00E700"/>
      </a:accent6>
      <a:hlink>
        <a:srgbClr val="290EF0"/>
      </a:hlink>
      <a:folHlink>
        <a:srgbClr val="5A0DF3"/>
      </a:folHlink>
    </a:clrScheme>
    <a:fontScheme name="Presentation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andscap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8">
        <a:dk1>
          <a:srgbClr val="000000"/>
        </a:dk1>
        <a:lt1>
          <a:srgbClr val="FFFFFF"/>
        </a:lt1>
        <a:dk2>
          <a:srgbClr val="FE0606"/>
        </a:dk2>
        <a:lt2>
          <a:srgbClr val="CECECE"/>
        </a:lt2>
        <a:accent1>
          <a:srgbClr val="A2C1FE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CEDDFE"/>
        </a:accent5>
        <a:accent6>
          <a:srgbClr val="00E700"/>
        </a:accent6>
        <a:hlink>
          <a:srgbClr val="290EF0"/>
        </a:hlink>
        <a:folHlink>
          <a:srgbClr val="5A0D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esentationLandscape">
  <a:themeElements>
    <a:clrScheme name="PresentationLandscape 8">
      <a:dk1>
        <a:srgbClr val="000000"/>
      </a:dk1>
      <a:lt1>
        <a:srgbClr val="FFFFFF"/>
      </a:lt1>
      <a:dk2>
        <a:srgbClr val="FE0606"/>
      </a:dk2>
      <a:lt2>
        <a:srgbClr val="CECECE"/>
      </a:lt2>
      <a:accent1>
        <a:srgbClr val="A2C1FE"/>
      </a:accent1>
      <a:accent2>
        <a:srgbClr val="00FF00"/>
      </a:accent2>
      <a:accent3>
        <a:srgbClr val="FFFFFF"/>
      </a:accent3>
      <a:accent4>
        <a:srgbClr val="000000"/>
      </a:accent4>
      <a:accent5>
        <a:srgbClr val="CEDDFE"/>
      </a:accent5>
      <a:accent6>
        <a:srgbClr val="00E700"/>
      </a:accent6>
      <a:hlink>
        <a:srgbClr val="290EF0"/>
      </a:hlink>
      <a:folHlink>
        <a:srgbClr val="5A0DF3"/>
      </a:folHlink>
    </a:clrScheme>
    <a:fontScheme name="Presentation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andscap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andscape 8">
        <a:dk1>
          <a:srgbClr val="000000"/>
        </a:dk1>
        <a:lt1>
          <a:srgbClr val="FFFFFF"/>
        </a:lt1>
        <a:dk2>
          <a:srgbClr val="FE0606"/>
        </a:dk2>
        <a:lt2>
          <a:srgbClr val="CECECE"/>
        </a:lt2>
        <a:accent1>
          <a:srgbClr val="A2C1FE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CEDDFE"/>
        </a:accent5>
        <a:accent6>
          <a:srgbClr val="00E700"/>
        </a:accent6>
        <a:hlink>
          <a:srgbClr val="290EF0"/>
        </a:hlink>
        <a:folHlink>
          <a:srgbClr val="5A0D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Delphi Landscape">
  <a:themeElements>
    <a:clrScheme name="Delphi Landscap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lphi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lphi Landscap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phi Landscap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phi Landscap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Microsoft Office PowerPoint</Application>
  <PresentationFormat>On-screen Show (4:3)</PresentationFormat>
  <Paragraphs>403</Paragraphs>
  <Slides>27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8" baseType="lpstr">
      <vt:lpstr>Monotype Sorts</vt:lpstr>
      <vt:lpstr>Arial</vt:lpstr>
      <vt:lpstr>Calibri</vt:lpstr>
      <vt:lpstr>Times</vt:lpstr>
      <vt:lpstr>Times New Roman</vt:lpstr>
      <vt:lpstr>Office Theme</vt:lpstr>
      <vt:lpstr>PresentationLandscape</vt:lpstr>
      <vt:lpstr>1_PresentationLandscape</vt:lpstr>
      <vt:lpstr>Delphi Landscape</vt:lpstr>
      <vt:lpstr>1_Delphi Landscape</vt:lpstr>
      <vt:lpstr>2_Delphi Landscape</vt:lpstr>
      <vt:lpstr>3_Delphi Landscape</vt:lpstr>
      <vt:lpstr>5_Delphi Landscape</vt:lpstr>
      <vt:lpstr>6_Delphi Landscape</vt:lpstr>
      <vt:lpstr>7_Delphi Landscape</vt:lpstr>
      <vt:lpstr>4_Delphi Landscape</vt:lpstr>
      <vt:lpstr>8_Delphi Landscape</vt:lpstr>
      <vt:lpstr>9_Delphi Landscape</vt:lpstr>
      <vt:lpstr>10_Delphi Landscape</vt:lpstr>
      <vt:lpstr>1_Office Theme</vt:lpstr>
      <vt:lpstr>Visio</vt:lpstr>
      <vt:lpstr>Saint2 Overview</vt:lpstr>
      <vt:lpstr>Topics</vt:lpstr>
      <vt:lpstr>Topics (con’t)</vt:lpstr>
      <vt:lpstr>Topics (cont’d)</vt:lpstr>
      <vt:lpstr>Serial Bus Interface Tool – System Diagram</vt:lpstr>
      <vt:lpstr>Serial Bus Interface Tool – General Features</vt:lpstr>
      <vt:lpstr>Multiple Protocols</vt:lpstr>
      <vt:lpstr>Connections</vt:lpstr>
      <vt:lpstr>CAN features</vt:lpstr>
      <vt:lpstr>SAINT2 The SAINT2 Header Byte Format</vt:lpstr>
      <vt:lpstr>SAINT2 The SAINT2 Message Format</vt:lpstr>
      <vt:lpstr>11-bit vs. 29-bit CAN messages</vt:lpstr>
      <vt:lpstr>SAINT2 How to TX/RX a Serial Message</vt:lpstr>
      <vt:lpstr>SAINT2 Host Software SAINT Bus Engine 2 –  A Closer Look  </vt:lpstr>
      <vt:lpstr>SAINT2 Configuring the SAINT2 box</vt:lpstr>
      <vt:lpstr>SAINT2 The SAINT2 Header Byte</vt:lpstr>
      <vt:lpstr>SAINT2 PC Software SAINT Bus Monitor 2</vt:lpstr>
      <vt:lpstr>SAINT2 PC Software Custom User Plug-ins</vt:lpstr>
      <vt:lpstr>SBM Emulation</vt:lpstr>
      <vt:lpstr>SBM Group Files and Periodics</vt:lpstr>
      <vt:lpstr>SBM2 Color Filtering</vt:lpstr>
      <vt:lpstr>SBM2 – Message File</vt:lpstr>
      <vt:lpstr>SBM2 – Misc</vt:lpstr>
      <vt:lpstr>Visible Columns\WYSIWYG</vt:lpstr>
      <vt:lpstr>Saint2 LEDs</vt:lpstr>
      <vt:lpstr>Other</vt:lpstr>
      <vt:lpstr>SAINT2 Special Features Embedded Periodic  </vt:lpstr>
    </vt:vector>
  </TitlesOfParts>
  <Company>Delphi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Saint2 Overview</dc:title>
  <dc:creator>Anthony, David C</dc:creator>
  <cp:lastModifiedBy>Anthony, David C</cp:lastModifiedBy>
  <cp:revision>17</cp:revision>
  <dcterms:created xsi:type="dcterms:W3CDTF">2015-11-20T14:46:17Z</dcterms:created>
  <dcterms:modified xsi:type="dcterms:W3CDTF">2021-04-23T21:28:58Z</dcterms:modified>
</cp:coreProperties>
</file>