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75137"/>
  </p:normalViewPr>
  <p:slideViewPr>
    <p:cSldViewPr snapToGrid="0" snapToObjects="1">
      <p:cViewPr>
        <p:scale>
          <a:sx n="90" d="100"/>
          <a:sy n="90" d="100"/>
        </p:scale>
        <p:origin x="14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3BA5D-47CB-614E-875D-463A79A5FF9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1B0D9-7E78-F14E-912D-47787B89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1B0D9-7E78-F14E-912D-47787B890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problem, same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Mixed : DD ,3 OTHER STOCKS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Rolling: window length=5, update the train data and model before implementing the forecast.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KPCA: produce new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1B0D9-7E78-F14E-912D-47787B890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Capture the changing structure</a:t>
            </a:r>
          </a:p>
          <a:p>
            <a:pPr marL="228600" indent="-228600">
              <a:buAutoNum type="arabicPeriod"/>
            </a:pPr>
            <a:r>
              <a:rPr lang="en-US" dirty="0" smtClean="0"/>
              <a:t>Mysterious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more</a:t>
            </a:r>
            <a:r>
              <a:rPr lang="en-US" baseline="0" dirty="0" smtClean="0"/>
              <a:t> predictors, the better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1B0D9-7E78-F14E-912D-47787B890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18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5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9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3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B2407-62FB-B649-A992-2100EDDA2BF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3541C-5833-6745-8393-49317E00C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Stock Price Movement Prediction Based on SVM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0700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Dingxian</a:t>
            </a:r>
            <a:r>
              <a:rPr lang="en-US" sz="6000" dirty="0" smtClean="0"/>
              <a:t> Cao,  Blaire Li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1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Financial 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predict the trend of stock price movement (classification)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stock price forecast(regression)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7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 Jones Index set</a:t>
            </a:r>
            <a:endParaRPr lang="en-US" dirty="0"/>
          </a:p>
        </p:txBody>
      </p:sp>
      <p:pic>
        <p:nvPicPr>
          <p:cNvPr id="3074" name="Picture 2" descr="https://lh4.googleusercontent.com/PPWktk5DHWAQZ7Ql8rTEqXWCl4Oljp-Pv6aZUdbI5h_lZATQAkgCUbW4CXIQVYVMfjb3dbqN4v_QgO_VFROUc_Nsqntzicm8j_cUXg1S3g9hTUUy_DYmQlOsgN7B25X7vfIEnPZ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" y="1825624"/>
            <a:ext cx="6210936" cy="44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t8Ks6974kyQUtfnpk4CJsaI7Y5u93IiS4Lu1OPth1Qkl7CUWbbHfDClXm07tVdZmiev25XrkWRVB2rvwyqB4AIL799SbSEUXTcFOavm9OqLUgNWONqNh9L3iEdJE2R4Y7fpv4y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6" y="1825624"/>
            <a:ext cx="6424614" cy="45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86603"/>
            <a:ext cx="10112692" cy="927817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632852"/>
              </p:ext>
            </p:extLst>
          </p:nvPr>
        </p:nvGraphicFramePr>
        <p:xfrm>
          <a:off x="1534508" y="1214420"/>
          <a:ext cx="9562983" cy="5419210"/>
        </p:xfrm>
        <a:graphic>
          <a:graphicData uri="http://schemas.openxmlformats.org/drawingml/2006/table">
            <a:tbl>
              <a:tblPr/>
              <a:tblGrid>
                <a:gridCol w="3187661"/>
                <a:gridCol w="3187661"/>
                <a:gridCol w="3187661"/>
              </a:tblGrid>
              <a:tr h="3584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problem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 </a:t>
                      </a:r>
                      <a:endParaRPr lang="en-US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Prediction error/ MSE 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90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Classification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1.Mixed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0.462</a:t>
                      </a:r>
                      <a:endParaRPr lang="nb-NO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2.Mixed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non-Rolling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0.615</a:t>
                      </a:r>
                      <a:endParaRPr lang="nb-NO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3.Autoregressive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0.385</a:t>
                      </a:r>
                      <a:endParaRPr lang="nb-NO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4.Autoregressive+non-Rolling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0.615</a:t>
                      </a:r>
                      <a:endParaRPr lang="nb-NO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90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Regression</a:t>
                      </a:r>
                      <a:endParaRPr lang="en-US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1.Mixed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4.188</a:t>
                      </a:r>
                      <a:endParaRPr lang="hr-HR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2.Mixed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non-Rolling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5.744</a:t>
                      </a:r>
                      <a:endParaRPr lang="nb-NO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3.Autoregressive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4.363</a:t>
                      </a:r>
                      <a:endParaRPr lang="is-IS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4.Autoregressive+non-Rolling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6.051</a:t>
                      </a:r>
                      <a:endParaRPr lang="hr-HR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00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KPCA+Regression</a:t>
                      </a:r>
                      <a:endParaRPr lang="en-US" sz="180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KPCA + Mixed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Rolling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4.248</a:t>
                      </a:r>
                      <a:endParaRPr lang="is-I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KPCA + Mixed 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non-Rolling</a:t>
                      </a:r>
                      <a:endParaRPr lang="en-US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5.714</a:t>
                      </a:r>
                      <a:endParaRPr lang="nb-NO" sz="1800" dirty="0">
                        <a:effectLst/>
                      </a:endParaRPr>
                    </a:p>
                  </a:txBody>
                  <a:tcPr marL="58441" marR="58441" marT="58441" marB="584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87" y="1810837"/>
            <a:ext cx="92548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SVM_1 (inputs: DD lagged items) </a:t>
            </a:r>
          </a:p>
          <a:p>
            <a:pPr marL="342900" indent="-342900">
              <a:buFontTx/>
              <a:buAutoNum type="arabicPeriod"/>
            </a:pPr>
            <a:r>
              <a:rPr lang="en-US" sz="4000" dirty="0" smtClean="0"/>
              <a:t>SVM_2 (inputs: mixed lagged items)  </a:t>
            </a:r>
          </a:p>
          <a:p>
            <a:pPr marL="342900" indent="-342900">
              <a:buFontTx/>
              <a:buAutoNum type="arabicPeriod"/>
            </a:pPr>
            <a:r>
              <a:rPr lang="en-US" sz="4000" dirty="0" smtClean="0"/>
              <a:t>SVM_2_rolling ( updating the dataset)  </a:t>
            </a:r>
          </a:p>
          <a:p>
            <a:pPr marL="342900" indent="-342900">
              <a:buFontTx/>
              <a:buAutoNum type="arabicPeriod"/>
            </a:pPr>
            <a:r>
              <a:rPr lang="en-US" sz="4000" dirty="0" smtClean="0"/>
              <a:t>KPCA -&gt; New inputs -&gt; SVM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558389" y="4489290"/>
            <a:ext cx="3757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KPCA Trick !!!!!!!!</a:t>
            </a:r>
            <a:endParaRPr lang="en-US" sz="6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1788" cy="792163"/>
          </a:xfrm>
        </p:spPr>
        <p:txBody>
          <a:bodyPr/>
          <a:lstStyle/>
          <a:p>
            <a:r>
              <a:rPr lang="en-US" smtClean="0"/>
              <a:t>Result Visualization </a:t>
            </a:r>
            <a:endParaRPr lang="en-US" dirty="0"/>
          </a:p>
        </p:txBody>
      </p:sp>
      <p:pic>
        <p:nvPicPr>
          <p:cNvPr id="2052" name="Picture 4" descr="https://lh3.googleusercontent.com/JW6s-2dV2SDDuXPB_VU_xG-thilBvLalWPa_vFsPBMES1UkrHpFKKh1jNf3mowm2BPbq26IGtsvTS31Cs28TObsBURxgpuBcRm7EBihEOhhSlWOLsaAIezSQb9AbAuiO1lkSTo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058575"/>
            <a:ext cx="8129587" cy="58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R</a:t>
            </a:r>
            <a:r>
              <a:rPr lang="en-US" sz="3600" dirty="0" smtClean="0"/>
              <a:t>olling better </a:t>
            </a:r>
            <a:r>
              <a:rPr lang="en-US" sz="3600" dirty="0"/>
              <a:t>than </a:t>
            </a:r>
            <a:r>
              <a:rPr lang="en-US" sz="3600" dirty="0" smtClean="0"/>
              <a:t>non-rolling.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Autoregressive </a:t>
            </a:r>
            <a:r>
              <a:rPr lang="en-US" sz="3600" dirty="0"/>
              <a:t>methods tend to outperform mixed lag method in classification </a:t>
            </a:r>
            <a:r>
              <a:rPr lang="en-US" sz="3600" dirty="0" smtClean="0"/>
              <a:t>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mixed </a:t>
            </a:r>
            <a:r>
              <a:rPr lang="en-US" sz="3600" dirty="0"/>
              <a:t>lag method tend to outperform autoregressive method in regression problem.</a:t>
            </a:r>
          </a:p>
        </p:txBody>
      </p:sp>
    </p:spTree>
    <p:extLst>
      <p:ext uri="{BB962C8B-B14F-4D97-AF65-F5344CB8AC3E}">
        <p14:creationId xmlns:p14="http://schemas.microsoft.com/office/powerpoint/2010/main" val="8091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20770" y="2136338"/>
            <a:ext cx="355045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 </a:t>
            </a:r>
          </a:p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196</Words>
  <Application>Microsoft Macintosh PowerPoint</Application>
  <PresentationFormat>Widescreen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Stock Price Movement Prediction Based on SVM</vt:lpstr>
      <vt:lpstr>Problem</vt:lpstr>
      <vt:lpstr>Dow Jones Index set</vt:lpstr>
      <vt:lpstr>Methodology</vt:lpstr>
      <vt:lpstr>Result Visualization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Movement Prediction Based on SVM</dc:title>
  <dc:creator>Dingxian Cao</dc:creator>
  <cp:lastModifiedBy>Dingxian Cao</cp:lastModifiedBy>
  <cp:revision>25</cp:revision>
  <dcterms:created xsi:type="dcterms:W3CDTF">2016-04-25T01:55:19Z</dcterms:created>
  <dcterms:modified xsi:type="dcterms:W3CDTF">2016-04-25T13:34:39Z</dcterms:modified>
</cp:coreProperties>
</file>