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99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77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1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31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84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6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3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50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477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3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F524-93A5-4F19-BB8C-8EFBD1957699}" type="datetimeFigureOut">
              <a:rPr lang="en-IE" smtClean="0"/>
              <a:t>13/05/2014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2979-6561-4C9D-AD8F-9DF47F35BF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54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982394">
            <a:off x="2843808" y="476672"/>
            <a:ext cx="3528392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Phamily Fotos</a:t>
            </a:r>
            <a:endParaRPr lang="en-IE" sz="2800" dirty="0">
              <a:solidFill>
                <a:schemeClr val="accent1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5903">
            <a:off x="3043501" y="2394657"/>
            <a:ext cx="4053164" cy="29942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348880"/>
            <a:ext cx="3797559" cy="28481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5165">
            <a:off x="3384377" y="2248385"/>
            <a:ext cx="3724529" cy="2811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2821">
            <a:off x="2709224" y="2367137"/>
            <a:ext cx="3797559" cy="2811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31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887215"/>
            <a:ext cx="4824536" cy="461665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 smtClean="0">
                <a:latin typeface="Buxton Sketch" panose="03080500000500000004" pitchFamily="66" charset="0"/>
              </a:rPr>
              <a:t>The Origin Of The Concept</a:t>
            </a:r>
            <a:endParaRPr lang="en-IE" sz="2400" b="1" dirty="0">
              <a:latin typeface="Buxton Sketch" panose="030805000005000000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92896"/>
            <a:ext cx="6048672" cy="3416320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Buxton Sketch" panose="03080500000500000004" pitchFamily="66" charset="0"/>
              </a:rPr>
              <a:t>People love to share their experiences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Buxton Sketch" panose="03080500000500000004" pitchFamily="66" charset="0"/>
              </a:rPr>
              <a:t>Images are easily (too easily) captured &amp; uploaded.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Buxton Sketch" panose="03080500000500000004" pitchFamily="66" charset="0"/>
              </a:rPr>
              <a:t>Social Media sites exercise total control over content via their terms &amp;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Buxton Sketch" panose="03080500000500000004" pitchFamily="66" charset="0"/>
              </a:rPr>
              <a:t>People’s sense of control over their own privacy is being lost.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Buxton Sketch" panose="03080500000500000004" pitchFamily="66" charset="0"/>
              </a:rPr>
              <a:t>People have a desire limit who can see and use their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>
                <a:latin typeface="Buxton Sketch" panose="03080500000500000004" pitchFamily="66" charset="0"/>
              </a:rPr>
              <a:t>Phamily Fotos plans to </a:t>
            </a:r>
            <a:r>
              <a:rPr lang="en-IE" sz="2400" smtClean="0">
                <a:latin typeface="Buxton Sketch" panose="03080500000500000004" pitchFamily="66" charset="0"/>
              </a:rPr>
              <a:t>meet that need.</a:t>
            </a:r>
            <a:endParaRPr lang="en-IE" sz="2400" dirty="0">
              <a:latin typeface="Buxton Sketch" panose="030805000005000000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20982394">
            <a:off x="2843808" y="476672"/>
            <a:ext cx="3528392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Phamily Fotos</a:t>
            </a:r>
            <a:endParaRPr lang="en-IE" sz="2800" dirty="0">
              <a:solidFill>
                <a:schemeClr val="accent1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700808"/>
            <a:ext cx="4824536" cy="461665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 smtClean="0">
                <a:latin typeface="Buxton Sketch" panose="03080500000500000004" pitchFamily="66" charset="0"/>
              </a:rPr>
              <a:t>Research</a:t>
            </a:r>
            <a:endParaRPr lang="en-IE" sz="2400" b="1" dirty="0">
              <a:latin typeface="Buxton Sketch" panose="030805000005000000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348880"/>
            <a:ext cx="7992888" cy="3108543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E" sz="2800" dirty="0" smtClean="0">
                <a:latin typeface="Buxton Sketch" panose="03080500000500000004" pitchFamily="66" charset="0"/>
              </a:rPr>
              <a:t>Privacy and the right to control over one’s own image.</a:t>
            </a:r>
          </a:p>
          <a:p>
            <a:pPr algn="just"/>
            <a:endParaRPr lang="en-IE" sz="2800" dirty="0">
              <a:latin typeface="Buxton Sketch" panose="03080500000500000004" pitchFamily="66" charset="0"/>
            </a:endParaRPr>
          </a:p>
          <a:p>
            <a:pPr algn="just"/>
            <a:r>
              <a:rPr lang="en-IE" sz="2800" dirty="0" smtClean="0">
                <a:latin typeface="Buxton Sketch" panose="03080500000500000004" pitchFamily="66" charset="0"/>
              </a:rPr>
              <a:t>This isn’t a new phenomenon and as far back as 1902 a landmark judgement was made against The Rochester Folding Box Company for having used the image of Abigail M Roberson without her permission on a pamphlet promoting Franklin Mills Flour.</a:t>
            </a:r>
            <a:r>
              <a:rPr lang="en-IE" sz="2800" dirty="0"/>
              <a:t> (Adams, et al., 2007)</a:t>
            </a:r>
            <a:endParaRPr lang="en-IE" sz="2800" dirty="0">
              <a:latin typeface="Buxton Sketch" panose="030805000005000000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20982394">
            <a:off x="2843807" y="350596"/>
            <a:ext cx="3528392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 smtClean="0">
                <a:solidFill>
                  <a:schemeClr val="accent1">
                    <a:lumMod val="50000"/>
                  </a:schemeClr>
                </a:solidFill>
                <a:latin typeface="Buxton Sketch" panose="03080500000500000004" pitchFamily="66" charset="0"/>
              </a:rPr>
              <a:t>Phamily Fotos</a:t>
            </a:r>
            <a:endParaRPr lang="en-IE" sz="2800" dirty="0">
              <a:solidFill>
                <a:schemeClr val="accent1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Caprani</dc:creator>
  <cp:lastModifiedBy>Derek Caprani</cp:lastModifiedBy>
  <cp:revision>7</cp:revision>
  <dcterms:created xsi:type="dcterms:W3CDTF">2014-05-13T08:13:20Z</dcterms:created>
  <dcterms:modified xsi:type="dcterms:W3CDTF">2014-05-13T09:20:00Z</dcterms:modified>
</cp:coreProperties>
</file>