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>
        <p:scale>
          <a:sx n="90" d="100"/>
          <a:sy n="90" d="100"/>
        </p:scale>
        <p:origin x="4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327-3ADA-4E4B-91B9-9AA7A6884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51B05-E099-DC4D-91C6-B85240D5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19AB-AD52-E845-AFBA-CC22ABAD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9AC6-1250-8C45-903D-1248C323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6470-ED63-6241-AA4C-A143541C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2CC-BA9F-3048-B5F4-B066277B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6AC34-4884-DA48-888C-85D5A4E9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1DEE-92A9-194B-9503-85DC3FB2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7C5B-713F-1440-89F0-68FC0314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20CB-579D-AF4D-8612-6B6A5236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CB466-7CE3-5F4A-AD5E-CEF8CCB63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1FB94-CA64-5C46-AD38-D4FFC8B1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5BF3-A222-114D-B085-FBD6D354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2C6B-3F5E-A64A-8F81-613DD76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DE1D-CD62-4A4B-BEE0-F409D82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58A4-46A2-B24B-B1BB-B6EDD59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6CBA-7A32-1042-91D3-E12FC33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6A60-C194-EC4D-BC94-22B6831E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8A84-784B-524B-894E-28B7F25C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5EFF-D48C-6E4E-AD50-52003C52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2FF6-E0C6-FB40-8208-E0C4A6EF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DAE2-DEE9-BB46-BDFC-C12BE973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44F1-D66A-5743-A926-B88D0E0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180E-F02B-DC46-9798-430E5C7C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4D62-BA2F-3947-8EC4-7385A90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7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68F1-2774-1E4E-91D5-D2C6D246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A16A-B661-794F-A6F3-754761E5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DA60-62E0-E54D-B903-3D28E9A0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4337-753C-7340-B6C5-4D26B0B6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A55E-99ED-2846-A0D6-9B43DA1E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D5D4-5DF1-B34C-8942-8B64B904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00D-8248-8241-8973-EB97F903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F92C-33A2-2E40-892E-A1C29169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C7034-4DF7-514C-8DAF-FD3321E1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B10A8-4AAD-C64A-B95A-55252F426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CC9D5-6135-6342-ADFB-99898933F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C26B8-4DD4-D740-AE4D-CBE901E1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7BC85-B9B7-A049-A6DE-10FA54C7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47F55-1BE9-F847-9900-8F304BA5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F09-328B-714F-AAE9-55267FEC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F21AB-30EA-5A41-A151-4A7B78FB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69227-7707-464B-A05D-F9FFD9C2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0108B-1172-0F4E-9FAA-FBAFC22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0E090-8B6A-CA46-A475-A7EF6593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2F2F0-398D-FB46-AEE9-33A6B4ED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3DB13-8DA6-3E4F-ADAB-C5C10D0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73B8-7AC3-8E44-A3D4-01F80AAA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6725-0F95-A24D-AE5E-62A79B91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7707-4DD7-7240-A97D-83EE6A46A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5368-963D-E94F-A2BB-F009C42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A6E0D-CD10-284F-9353-2BEE31A9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C7CD0-1291-3040-ACF7-8286BE54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0563-314E-FE4B-96B0-40EE3F44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4118D-BB9B-024A-94A1-59D5C80C8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10BA5-DCEA-024A-AECF-26494B37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D961D-B364-ED4D-98EC-D95E02E5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289D-C028-F748-83F6-B75CFFA5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BC0C-1211-D546-A21F-8443DFD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1F2DF-4756-A642-8CF9-76314A9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C1B2-A87B-AB4A-BCC0-DA1F1796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4AF3-DF6D-6041-A146-0469DADD8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42E0-3EAF-C240-86B9-2E846085A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A86E-410E-4140-8AAD-3EFCE6777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992EECC0-9F9F-4DB6-BCBC-DE40E8C1D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-1" y="0"/>
            <a:ext cx="1055846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B6365-4A11-4846-8378-1CFC5AFF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1208141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latin typeface="Avenir Book" panose="02000503020000020003" pitchFamily="2" charset="0"/>
              </a:rPr>
              <a:t>STCV-Synth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3115D-1369-3E47-9B37-5D6D1E8F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5304279"/>
            <a:ext cx="4023360" cy="862715"/>
          </a:xfrm>
        </p:spPr>
        <p:txBody>
          <a:bodyPr anchor="ctr" anchorCtr="1">
            <a:norm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David Cardona</a:t>
            </a:r>
          </a:p>
          <a:p>
            <a:r>
              <a:rPr lang="en-US" sz="2000" dirty="0">
                <a:latin typeface="Avenir Book" panose="02000503020000020003" pitchFamily="2" charset="0"/>
              </a:rPr>
              <a:t>Robert Fischer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50A45C-18D5-A14C-9614-9B34B48588F6}"/>
              </a:ext>
            </a:extLst>
          </p:cNvPr>
          <p:cNvSpPr txBox="1"/>
          <p:nvPr/>
        </p:nvSpPr>
        <p:spPr>
          <a:xfrm>
            <a:off x="7848601" y="2304856"/>
            <a:ext cx="4023359" cy="1190069"/>
          </a:xfrm>
          <a:prstGeom prst="rect">
            <a:avLst/>
          </a:prstGeom>
          <a:noFill/>
        </p:spPr>
        <p:txBody>
          <a:bodyPr wrap="square" tIns="182880" bIns="182880" rtlCol="0" anchor="ctr" anchorCtr="1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dirty="0">
                <a:latin typeface="Avenir Book" panose="02000503020000020003" pitchFamily="2" charset="0"/>
              </a:rPr>
              <a:t>DGMD-E14 – Final Project</a:t>
            </a:r>
          </a:p>
          <a:p>
            <a:pPr algn="ctr">
              <a:spcAft>
                <a:spcPts val="200"/>
              </a:spcAft>
            </a:pPr>
            <a:r>
              <a:rPr lang="en-US" sz="1600" dirty="0">
                <a:latin typeface="Avenir Book" panose="02000503020000020003" pitchFamily="2" charset="0"/>
              </a:rPr>
              <a:t>Harvard Extension School</a:t>
            </a:r>
          </a:p>
          <a:p>
            <a:pPr algn="ctr">
              <a:spcAft>
                <a:spcPts val="200"/>
              </a:spcAft>
            </a:pPr>
            <a:r>
              <a:rPr lang="en-US" sz="1600" dirty="0">
                <a:latin typeface="Avenir Book" panose="02000503020000020003" pitchFamily="2" charset="0"/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38027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50EEE8B-8C21-E649-ACA7-0FF008F8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886" r="-1" b="-1"/>
          <a:stretch/>
        </p:blipFill>
        <p:spPr>
          <a:xfrm>
            <a:off x="0" y="10"/>
            <a:ext cx="10558463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548B5-BBA4-334D-BB3C-870DACE7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0888"/>
            <a:ext cx="9144000" cy="1163637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741F84-86DC-9A4D-A5DC-C30FBDE8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6753"/>
            <a:ext cx="4572000" cy="3656707"/>
          </a:xfrm>
        </p:spPr>
        <p:txBody>
          <a:bodyPr wrap="square" anchor="ctr" anchorCtr="0"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 and Purpose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Synth Architecture Diagram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Synth Engine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1CEE1BA2-5A37-A44D-9742-166F3CB6D655}"/>
              </a:ext>
            </a:extLst>
          </p:cNvPr>
          <p:cNvSpPr txBox="1">
            <a:spLocks/>
          </p:cNvSpPr>
          <p:nvPr/>
        </p:nvSpPr>
        <p:spPr>
          <a:xfrm>
            <a:off x="6838950" y="2036752"/>
            <a:ext cx="4572000" cy="365670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15569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50EEE8B-8C21-E649-ACA7-0FF008F8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886" r="-1" b="-1"/>
          <a:stretch/>
        </p:blipFill>
        <p:spPr>
          <a:xfrm>
            <a:off x="0" y="10"/>
            <a:ext cx="10558463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548B5-BBA4-334D-BB3C-870DACE7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50888"/>
            <a:ext cx="9144000" cy="1163637"/>
          </a:xfrm>
        </p:spPr>
        <p:txBody>
          <a:bodyPr anchor="ctr"/>
          <a:lstStyle/>
          <a:p>
            <a:r>
              <a:rPr lang="en-US" dirty="0"/>
              <a:t>Description and Purpose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741F84-86DC-9A4D-A5DC-C30FBDE8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0302"/>
            <a:ext cx="9143999" cy="3521085"/>
          </a:xfrm>
        </p:spPr>
        <p:txBody>
          <a:bodyPr wrap="square" anchor="t" anchorCtr="0"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4400" dirty="0"/>
              <a:t>STCV-Synth</a:t>
            </a:r>
          </a:p>
          <a:p>
            <a:pPr marL="342900" indent="-342900" algn="l">
              <a:lnSpc>
                <a:spcPct val="1000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prototype in a series of accessible devices for creative expression.</a:t>
            </a:r>
          </a:p>
          <a:p>
            <a:pPr marL="342900" indent="-342900" algn="l">
              <a:lnSpc>
                <a:spcPct val="1000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Audio engine controlled by a 9-DOF IMU and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370944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50EEE8B-8C21-E649-ACA7-0FF008F8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886" r="-1" b="-1"/>
          <a:stretch/>
        </p:blipFill>
        <p:spPr>
          <a:xfrm>
            <a:off x="0" y="10"/>
            <a:ext cx="10558463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548B5-BBA4-334D-BB3C-870DACE7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50888"/>
            <a:ext cx="9144000" cy="1163637"/>
          </a:xfrm>
        </p:spPr>
        <p:txBody>
          <a:bodyPr anchor="ctr"/>
          <a:lstStyle/>
          <a:p>
            <a:r>
              <a:rPr lang="en-US" dirty="0"/>
              <a:t>Description and Purpose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741F84-86DC-9A4D-A5DC-C30FBDE8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00302"/>
            <a:ext cx="9143999" cy="3521085"/>
          </a:xfrm>
        </p:spPr>
        <p:txBody>
          <a:bodyPr wrap="square" anchor="t" anchorCtr="0"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4400" dirty="0"/>
              <a:t>Goals</a:t>
            </a:r>
          </a:p>
          <a:p>
            <a:pPr marL="342900" indent="-342900" algn="l">
              <a:lnSpc>
                <a:spcPct val="1000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goal is to make artistic outlets for people with disabilities.</a:t>
            </a:r>
          </a:p>
          <a:p>
            <a:pPr marL="342900" indent="-342900" algn="l">
              <a:lnSpc>
                <a:spcPct val="1000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also aim to provide interactive opportunities for interdisciplinary art performance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501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992EECC0-9F9F-4DB6-BCBC-DE40E8C1D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-1" y="0"/>
            <a:ext cx="1055846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B6365-4A11-4846-8378-1CFC5AFF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133599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latin typeface="Avenir Book" panose="020005030200000200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4392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Book</vt:lpstr>
      <vt:lpstr>Calibri</vt:lpstr>
      <vt:lpstr>Office Theme</vt:lpstr>
      <vt:lpstr>STCV-Synth</vt:lpstr>
      <vt:lpstr>Agenda</vt:lpstr>
      <vt:lpstr>Description and Purpose</vt:lpstr>
      <vt:lpstr>Description and Purpose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STCV-Synth</dc:title>
  <dc:creator>David Cardona</dc:creator>
  <cp:lastModifiedBy>David Cardona</cp:lastModifiedBy>
  <cp:revision>9</cp:revision>
  <dcterms:created xsi:type="dcterms:W3CDTF">2021-12-14T01:30:51Z</dcterms:created>
  <dcterms:modified xsi:type="dcterms:W3CDTF">2021-12-14T02:32:44Z</dcterms:modified>
</cp:coreProperties>
</file>