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8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951E21-9631-A39E-1E79-C38834EB1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C10CC82-04E6-6DE8-81CB-BE3ECDAEB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9CC858-A667-0F89-2739-E53EC7E73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C23C6-506F-4D6F-8D79-6EC254230FDC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257CC3-0C7F-DC9E-D1C2-90EA9A579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67E0D4-1EC8-0234-247D-8E210E54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BDCF-3A43-4883-806D-57AF01099A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1574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E1EC1B-187E-1E2F-790E-F964AC288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3EB5294-C65B-5A42-29D4-97FBAFE0F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517798-8E17-741E-EF4A-BDDAA78FA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C23C6-506F-4D6F-8D79-6EC254230FDC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DC84DF-DF9D-868C-F23C-F1241A201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C9F10E-B811-FE02-879E-CD02D7A4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BDCF-3A43-4883-806D-57AF01099A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5784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8D32DF8-F478-8424-3543-3BF0D81A20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12D3CC9-AE4F-62E1-3870-5554CBD83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8443A0-79D3-1F4F-27D9-0AEEB510E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C23C6-506F-4D6F-8D79-6EC254230FDC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40275C-D979-AF5B-166E-D2A260DBC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8AF99B-54FC-9CA0-DC10-17AF36024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BDCF-3A43-4883-806D-57AF01099A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02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1AC297-13FB-5518-10A6-0500F147A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BCE2D8-357F-5C4B-62C9-60FF3D0CF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4B4C7F-FC1C-EED8-B403-62F89682A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C23C6-506F-4D6F-8D79-6EC254230FDC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6E9E85-9FF9-EDDB-3161-8EE4A5915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7EFBCA-1C61-D3E5-FBFB-E3BC3A9C6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BDCF-3A43-4883-806D-57AF01099A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451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084E0D-3A63-A907-DF25-1BED8F8DF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36B35C5-B785-65F7-34CA-69F054305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CB5AA7-EF13-7245-B06B-261523B5F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C23C6-506F-4D6F-8D79-6EC254230FDC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24B111-FA77-ABC8-CBEE-ACD3DE51A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B794AC-1CC8-57B9-74CB-A0104ACAA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BDCF-3A43-4883-806D-57AF01099A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7723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3ADC6D-A296-1C60-6127-28CCC4FA1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99E8DF-7A88-871E-B90D-A62F52DE3B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89457B3-41B4-BF4C-0B83-5F2842B7D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8DD646-D1C7-1EFA-972A-D210A724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C23C6-506F-4D6F-8D79-6EC254230FDC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7DC78B-0AF8-3357-1B32-03F7E168C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DB64C49-528D-2E87-754C-0C2FADACC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BDCF-3A43-4883-806D-57AF01099A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8759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3AF01C-4070-3060-66A4-1D169771F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7A9C50-238A-1FE8-71C1-6AD976532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C58EEEC-71AB-8DE8-A012-9CD5A0A83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6EC48E8-7BA4-844D-7965-3F2C493ED9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45961AF-0332-6EBF-CB91-C1751E55E2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0121B77-8E19-AEEA-3CD2-F3745D271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C23C6-506F-4D6F-8D79-6EC254230FDC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A7CEBC1-B9DB-C0BA-448E-D735C6D59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9E47634-D031-9723-B592-241CEFDDB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BDCF-3A43-4883-806D-57AF01099A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7185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495008-6456-40B6-DD9A-48777D483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05BB4DD-9F9A-CDD2-0CF4-AC3167195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C23C6-506F-4D6F-8D79-6EC254230FDC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20F55BC-AC5F-DBCE-505F-DD2EA4C41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FEC4CFB-A3D1-2C97-B487-1F7729F4B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BDCF-3A43-4883-806D-57AF01099A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7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473E5F6-79C3-03C7-6F44-9AA82177D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C23C6-506F-4D6F-8D79-6EC254230FDC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EC35E92-B3F1-A0A6-1B3E-FA7298187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7E7F6AD-24D5-3F9F-808A-591D57A62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BDCF-3A43-4883-806D-57AF01099A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402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7662F2-C617-57AE-B931-025231439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0CA4F5-D4EB-3BF8-EB77-CA9E2C271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0E3A8C5-5061-F63E-BA89-8C793878A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A789C5-42C5-29E0-2E7F-0BADA680A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C23C6-506F-4D6F-8D79-6EC254230FDC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14F19B2-08FE-B22F-E496-CB3CD79A5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EDC7DB-1711-261C-5E8F-9B138FF6E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BDCF-3A43-4883-806D-57AF01099A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8390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C82D25-C192-E5F9-9D02-69B1E52B6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8C64947-060E-A850-701F-4A3105B115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588FD61-FF84-9DFE-B9ED-853830F1A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0B5CF09-4CC0-1DB2-D9E9-0A9E997AB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C23C6-506F-4D6F-8D79-6EC254230FDC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6F625AF-54E8-FF0B-2747-C633A30A8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E5B749-274E-5919-1EB1-F44FA307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BDCF-3A43-4883-806D-57AF01099A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00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C8291D5-C20E-D393-93B9-A8A2B2C56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48FAAE-A4E8-839C-335B-CB514EC5F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09D16E-42EC-EAAA-9509-C077F65A65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C23C6-506F-4D6F-8D79-6EC254230FDC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5996C9-F8F5-AD60-68AC-2DD2CF110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40EF03-0C29-409B-4826-5A21515AEA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2BDCF-3A43-4883-806D-57AF01099A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2995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>
            <a:extLst>
              <a:ext uri="{FF2B5EF4-FFF2-40B4-BE49-F238E27FC236}">
                <a16:creationId xmlns:a16="http://schemas.microsoft.com/office/drawing/2014/main" id="{03108D34-2878-45D4-638B-B8AD32DC1E91}"/>
              </a:ext>
            </a:extLst>
          </p:cNvPr>
          <p:cNvGrpSpPr/>
          <p:nvPr/>
        </p:nvGrpSpPr>
        <p:grpSpPr>
          <a:xfrm>
            <a:off x="826851" y="1449421"/>
            <a:ext cx="3161490" cy="5194570"/>
            <a:chOff x="5223753" y="1702340"/>
            <a:chExt cx="3161490" cy="5194570"/>
          </a:xfrm>
        </p:grpSpPr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8A590DA6-536E-DD5E-D43B-305681E060B6}"/>
                </a:ext>
              </a:extLst>
            </p:cNvPr>
            <p:cNvSpPr/>
            <p:nvPr/>
          </p:nvSpPr>
          <p:spPr>
            <a:xfrm>
              <a:off x="5223753" y="1702340"/>
              <a:ext cx="3161490" cy="51945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55485E2-3BC8-96F7-1763-C8D51213834F}"/>
                </a:ext>
              </a:extLst>
            </p:cNvPr>
            <p:cNvSpPr/>
            <p:nvPr/>
          </p:nvSpPr>
          <p:spPr>
            <a:xfrm>
              <a:off x="5710137" y="2037944"/>
              <a:ext cx="2188723" cy="61284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Average_rating</a:t>
              </a:r>
              <a:endParaRPr lang="fr-FR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8BA488C-37A7-4965-B8E7-82C73A052CAF}"/>
                </a:ext>
              </a:extLst>
            </p:cNvPr>
            <p:cNvSpPr/>
            <p:nvPr/>
          </p:nvSpPr>
          <p:spPr>
            <a:xfrm>
              <a:off x="5710137" y="2913434"/>
              <a:ext cx="2188723" cy="71011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Num_pages</a:t>
              </a:r>
              <a:endParaRPr lang="fr-FR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DDF94F2-A057-25AD-8F80-BCD5E4D635B8}"/>
                </a:ext>
              </a:extLst>
            </p:cNvPr>
            <p:cNvSpPr/>
            <p:nvPr/>
          </p:nvSpPr>
          <p:spPr>
            <a:xfrm>
              <a:off x="5710137" y="3857017"/>
              <a:ext cx="2188723" cy="71011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Ratings_count</a:t>
              </a:r>
              <a:endParaRPr lang="fr-FR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612E246-6395-E84D-AE5A-D24C7A1E92EC}"/>
                </a:ext>
              </a:extLst>
            </p:cNvPr>
            <p:cNvSpPr/>
            <p:nvPr/>
          </p:nvSpPr>
          <p:spPr>
            <a:xfrm>
              <a:off x="5710136" y="4820055"/>
              <a:ext cx="2188724" cy="80739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Text_reviews_counts</a:t>
              </a:r>
              <a:endParaRPr lang="fr-FR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890938B-F600-19BB-353B-BC72C3EA8A63}"/>
                </a:ext>
              </a:extLst>
            </p:cNvPr>
            <p:cNvSpPr/>
            <p:nvPr/>
          </p:nvSpPr>
          <p:spPr>
            <a:xfrm>
              <a:off x="5710137" y="5824436"/>
              <a:ext cx="2188724" cy="71725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Publication_date</a:t>
              </a:r>
              <a:endParaRPr lang="fr-FR" dirty="0"/>
            </a:p>
          </p:txBody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2317386C-2680-C216-A92C-8A2AA3E109F9}"/>
              </a:ext>
            </a:extLst>
          </p:cNvPr>
          <p:cNvSpPr txBox="1"/>
          <p:nvPr/>
        </p:nvSpPr>
        <p:spPr>
          <a:xfrm>
            <a:off x="1583876" y="666504"/>
            <a:ext cx="164743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Control </a:t>
            </a:r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C8EA62A-68F2-A9A8-DE8E-03F7FC6F5DC9}"/>
              </a:ext>
            </a:extLst>
          </p:cNvPr>
          <p:cNvSpPr txBox="1"/>
          <p:nvPr/>
        </p:nvSpPr>
        <p:spPr>
          <a:xfrm>
            <a:off x="6975884" y="658890"/>
            <a:ext cx="278787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Engineered</a:t>
            </a:r>
            <a:r>
              <a:rPr lang="fr-FR" dirty="0"/>
              <a:t> </a:t>
            </a:r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2E9A6BC1-0233-5DE5-3FB7-0B108CFEEEBB}"/>
              </a:ext>
            </a:extLst>
          </p:cNvPr>
          <p:cNvSpPr/>
          <p:nvPr/>
        </p:nvSpPr>
        <p:spPr>
          <a:xfrm>
            <a:off x="5395139" y="1449421"/>
            <a:ext cx="5879218" cy="5194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760041-2487-F7B3-D5E4-358BE9BE8557}"/>
              </a:ext>
            </a:extLst>
          </p:cNvPr>
          <p:cNvSpPr/>
          <p:nvPr/>
        </p:nvSpPr>
        <p:spPr>
          <a:xfrm>
            <a:off x="5881523" y="1785025"/>
            <a:ext cx="2188723" cy="6128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Average_rating</a:t>
            </a:r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E8C061-5028-D1BB-8A48-587292354479}"/>
              </a:ext>
            </a:extLst>
          </p:cNvPr>
          <p:cNvSpPr/>
          <p:nvPr/>
        </p:nvSpPr>
        <p:spPr>
          <a:xfrm>
            <a:off x="5881523" y="2660515"/>
            <a:ext cx="2188723" cy="7101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Num_pages</a:t>
            </a:r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2E11C8-A0A7-4E61-36B2-B50AF3A0E45A}"/>
              </a:ext>
            </a:extLst>
          </p:cNvPr>
          <p:cNvSpPr/>
          <p:nvPr/>
        </p:nvSpPr>
        <p:spPr>
          <a:xfrm>
            <a:off x="5881523" y="3604098"/>
            <a:ext cx="2188723" cy="7101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Ratings_count</a:t>
            </a:r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7B3EC3-DF9B-3B08-9BA6-CB468B113B2D}"/>
              </a:ext>
            </a:extLst>
          </p:cNvPr>
          <p:cNvSpPr/>
          <p:nvPr/>
        </p:nvSpPr>
        <p:spPr>
          <a:xfrm>
            <a:off x="5881522" y="4567136"/>
            <a:ext cx="2188724" cy="8073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Text_reviews_counts</a:t>
            </a:r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3A96861-7D5A-0F13-0E1B-966A4C5D422E}"/>
              </a:ext>
            </a:extLst>
          </p:cNvPr>
          <p:cNvSpPr/>
          <p:nvPr/>
        </p:nvSpPr>
        <p:spPr>
          <a:xfrm>
            <a:off x="8556629" y="1785025"/>
            <a:ext cx="2188723" cy="6128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Rating_category</a:t>
            </a:r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8C4905-19ED-E59F-239A-3046CD8E2F46}"/>
              </a:ext>
            </a:extLst>
          </p:cNvPr>
          <p:cNvSpPr/>
          <p:nvPr/>
        </p:nvSpPr>
        <p:spPr>
          <a:xfrm>
            <a:off x="8556629" y="2709153"/>
            <a:ext cx="2188723" cy="6128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Num_pages</a:t>
            </a:r>
            <a:r>
              <a:rPr lang="fr-FR" dirty="0"/>
              <a:t>(cat)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059AD6-44B0-2D5F-4D98-9EC600895D13}"/>
              </a:ext>
            </a:extLst>
          </p:cNvPr>
          <p:cNvSpPr/>
          <p:nvPr/>
        </p:nvSpPr>
        <p:spPr>
          <a:xfrm>
            <a:off x="8556628" y="3669760"/>
            <a:ext cx="2188723" cy="6128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Ratings_count</a:t>
            </a:r>
            <a:r>
              <a:rPr lang="fr-FR" dirty="0"/>
              <a:t>(cat)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926C855-097F-700C-D753-F212CE2493B9}"/>
              </a:ext>
            </a:extLst>
          </p:cNvPr>
          <p:cNvSpPr/>
          <p:nvPr/>
        </p:nvSpPr>
        <p:spPr>
          <a:xfrm>
            <a:off x="8556627" y="4630367"/>
            <a:ext cx="2188723" cy="6128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Text_reviews_counts</a:t>
            </a:r>
            <a:r>
              <a:rPr lang="fr-FR" dirty="0"/>
              <a:t>(cat)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583BAC-8F2F-AF83-0B18-76F42718DF66}"/>
              </a:ext>
            </a:extLst>
          </p:cNvPr>
          <p:cNvSpPr/>
          <p:nvPr/>
        </p:nvSpPr>
        <p:spPr>
          <a:xfrm>
            <a:off x="8556627" y="5571517"/>
            <a:ext cx="2188723" cy="6128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year</a:t>
            </a:r>
            <a:endParaRPr lang="fr-FR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6CB4345-066B-FFAD-310E-741BA9E28150}"/>
              </a:ext>
            </a:extLst>
          </p:cNvPr>
          <p:cNvSpPr/>
          <p:nvPr/>
        </p:nvSpPr>
        <p:spPr>
          <a:xfrm>
            <a:off x="5881523" y="5578654"/>
            <a:ext cx="2188723" cy="6128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season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5182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4A8DEE-AACA-F7CF-DDB4-B10CC45A4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Effect</a:t>
            </a:r>
            <a:r>
              <a:rPr lang="fr-FR" dirty="0"/>
              <a:t> of SMOTE on </a:t>
            </a:r>
            <a:r>
              <a:rPr lang="fr-FR" dirty="0" err="1"/>
              <a:t>unbalanced</a:t>
            </a:r>
            <a:r>
              <a:rPr lang="fr-FR" dirty="0"/>
              <a:t>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AF5E5C-5241-CEB2-807E-5D144821D997}"/>
              </a:ext>
            </a:extLst>
          </p:cNvPr>
          <p:cNvSpPr/>
          <p:nvPr/>
        </p:nvSpPr>
        <p:spPr>
          <a:xfrm>
            <a:off x="342088" y="2276273"/>
            <a:ext cx="2558375" cy="856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Control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4BC007-4693-B64B-D75D-2AC7C930A31A}"/>
              </a:ext>
            </a:extLst>
          </p:cNvPr>
          <p:cNvSpPr/>
          <p:nvPr/>
        </p:nvSpPr>
        <p:spPr>
          <a:xfrm>
            <a:off x="3114471" y="2276273"/>
            <a:ext cx="2558375" cy="856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Control + SMOTE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465213-941D-2051-A68E-D8CD53A0A464}"/>
              </a:ext>
            </a:extLst>
          </p:cNvPr>
          <p:cNvSpPr/>
          <p:nvPr/>
        </p:nvSpPr>
        <p:spPr>
          <a:xfrm>
            <a:off x="5886854" y="2276273"/>
            <a:ext cx="2558375" cy="856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Engineered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D17F90-AA34-94E8-A611-50FF7C22C9DD}"/>
              </a:ext>
            </a:extLst>
          </p:cNvPr>
          <p:cNvSpPr/>
          <p:nvPr/>
        </p:nvSpPr>
        <p:spPr>
          <a:xfrm>
            <a:off x="8795425" y="2276273"/>
            <a:ext cx="2558375" cy="856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Engineered</a:t>
            </a:r>
            <a:r>
              <a:rPr lang="fr-FR" dirty="0"/>
              <a:t> + SMOTE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1E84750-6D3A-82A6-8DA0-B92E97B58672}"/>
              </a:ext>
            </a:extLst>
          </p:cNvPr>
          <p:cNvSpPr txBox="1"/>
          <p:nvPr/>
        </p:nvSpPr>
        <p:spPr>
          <a:xfrm>
            <a:off x="1218877" y="4351183"/>
            <a:ext cx="779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How SMOTE affects the </a:t>
            </a:r>
            <a:r>
              <a:rPr lang="fr-FR" dirty="0" err="1"/>
              <a:t>accuracy</a:t>
            </a:r>
            <a:r>
              <a:rPr lang="fr-FR" dirty="0"/>
              <a:t> and </a:t>
            </a:r>
            <a:r>
              <a:rPr lang="fr-FR" dirty="0" err="1"/>
              <a:t>precision</a:t>
            </a:r>
            <a:r>
              <a:rPr lang="fr-FR" dirty="0"/>
              <a:t> of </a:t>
            </a:r>
            <a:r>
              <a:rPr lang="fr-FR" dirty="0" err="1"/>
              <a:t>target</a:t>
            </a:r>
            <a:r>
              <a:rPr lang="fr-FR" dirty="0"/>
              <a:t> </a:t>
            </a:r>
            <a:r>
              <a:rPr lang="fr-FR" dirty="0" err="1"/>
              <a:t>prediction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24589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87</Words>
  <Application>Microsoft Office PowerPoint</Application>
  <PresentationFormat>Grand écran</PresentationFormat>
  <Paragraphs>23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Effect of SMOTE on unbalanced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Diego Carriel</dc:creator>
  <cp:lastModifiedBy>Diego Carriel</cp:lastModifiedBy>
  <cp:revision>2</cp:revision>
  <dcterms:created xsi:type="dcterms:W3CDTF">2023-03-19T14:45:38Z</dcterms:created>
  <dcterms:modified xsi:type="dcterms:W3CDTF">2023-03-19T14:59:47Z</dcterms:modified>
</cp:coreProperties>
</file>