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0" r:id="rId3"/>
    <p:sldId id="267" r:id="rId4"/>
    <p:sldId id="269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/>
    <p:restoredTop sz="94640"/>
  </p:normalViewPr>
  <p:slideViewPr>
    <p:cSldViewPr snapToGrid="0" snapToObjects="1">
      <p:cViewPr>
        <p:scale>
          <a:sx n="70" d="100"/>
          <a:sy n="70" d="100"/>
        </p:scale>
        <p:origin x="108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3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rkfullerton.github.io/StockStalk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sv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rkfullerton/StockStalker" TargetMode="External"/><Relationship Id="rId2" Type="http://schemas.openxmlformats.org/officeDocument/2006/relationships/hyperlink" Target="https://wrkfullerton.github.io/StockStalk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024C968-0CD7-BC40-BABB-19F6F5363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91949" y="1789589"/>
            <a:ext cx="1780374" cy="178037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061E0FA-8C2E-6C44-8147-DA7558921E35}"/>
              </a:ext>
            </a:extLst>
          </p:cNvPr>
          <p:cNvSpPr txBox="1">
            <a:spLocks/>
          </p:cNvSpPr>
          <p:nvPr/>
        </p:nvSpPr>
        <p:spPr>
          <a:xfrm>
            <a:off x="4296739" y="3333373"/>
            <a:ext cx="3915886" cy="854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61E19E-E946-F444-BAE8-8BBC89227426}"/>
              </a:ext>
            </a:extLst>
          </p:cNvPr>
          <p:cNvCxnSpPr/>
          <p:nvPr/>
        </p:nvCxnSpPr>
        <p:spPr>
          <a:xfrm>
            <a:off x="3588323" y="4142509"/>
            <a:ext cx="5140036" cy="0"/>
          </a:xfrm>
          <a:prstGeom prst="line">
            <a:avLst/>
          </a:prstGeom>
          <a:ln w="22225" cap="rnd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CC49F69-F9C2-9D45-A30E-86D358D28477}"/>
              </a:ext>
            </a:extLst>
          </p:cNvPr>
          <p:cNvSpPr/>
          <p:nvPr/>
        </p:nvSpPr>
        <p:spPr>
          <a:xfrm>
            <a:off x="4735676" y="4271758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Own the (Market)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423561" y="527561"/>
            <a:ext cx="2930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Elevator Pitch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738E1-87C6-2546-AE5E-D8918BC33C9B}"/>
              </a:ext>
            </a:extLst>
          </p:cNvPr>
          <p:cNvSpPr/>
          <p:nvPr/>
        </p:nvSpPr>
        <p:spPr>
          <a:xfrm>
            <a:off x="423561" y="2126979"/>
            <a:ext cx="47345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COVID-19 has put the world of pause, stock-markets and companies have taken a massive hit. And so stock market investors are needing timely information, to protect their investments and assets… </a:t>
            </a:r>
          </a:p>
          <a:p>
            <a:endParaRPr lang="en-US" dirty="0"/>
          </a:p>
          <a:p>
            <a:r>
              <a:rPr lang="en-US" dirty="0"/>
              <a:t>At Stock Stalker we assist users “own the market curve” through our mobile app. </a:t>
            </a:r>
          </a:p>
        </p:txBody>
      </p:sp>
      <p:pic>
        <p:nvPicPr>
          <p:cNvPr id="6" name="Graphic 5" descr="Bar graph with downward trend">
            <a:extLst>
              <a:ext uri="{FF2B5EF4-FFF2-40B4-BE49-F238E27FC236}">
                <a16:creationId xmlns:a16="http://schemas.microsoft.com/office/drawing/2014/main" id="{5ADBAABE-4B2B-C146-9850-4064230CB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7787" y="2048228"/>
            <a:ext cx="2245743" cy="22457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C08AB4-1D21-4F41-8BF3-72214AD1153A}"/>
              </a:ext>
            </a:extLst>
          </p:cNvPr>
          <p:cNvCxnSpPr>
            <a:stCxn id="6" idx="3"/>
          </p:cNvCxnSpPr>
          <p:nvPr/>
        </p:nvCxnSpPr>
        <p:spPr>
          <a:xfrm flipV="1">
            <a:off x="8173530" y="3165231"/>
            <a:ext cx="769645" cy="5869"/>
          </a:xfrm>
          <a:prstGeom prst="straightConnector1">
            <a:avLst/>
          </a:prstGeom>
          <a:ln w="698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83BA89E-BD90-964F-B33B-08FA8E534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01205" y="2096036"/>
            <a:ext cx="2212707" cy="22127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AA26B0-FEC5-224F-BDB0-AB6B7C1D792A}"/>
              </a:ext>
            </a:extLst>
          </p:cNvPr>
          <p:cNvSpPr/>
          <p:nvPr/>
        </p:nvSpPr>
        <p:spPr>
          <a:xfrm>
            <a:off x="8692396" y="4288103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Own the (Market)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458190" y="527561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90F13-5495-4E40-A390-56D3439E1E4E}"/>
              </a:ext>
            </a:extLst>
          </p:cNvPr>
          <p:cNvSpPr txBox="1"/>
          <p:nvPr/>
        </p:nvSpPr>
        <p:spPr>
          <a:xfrm>
            <a:off x="789709" y="1163777"/>
            <a:ext cx="10751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  <a:p>
            <a:r>
              <a:rPr lang="en-US" dirty="0"/>
              <a:t>Stock Stalker aggregates the latest stock prices and financial information from various APIs.</a:t>
            </a:r>
          </a:p>
          <a:p>
            <a:endParaRPr lang="en-US" dirty="0"/>
          </a:p>
          <a:p>
            <a:r>
              <a:rPr lang="en-US" b="1" dirty="0"/>
              <a:t>Motivations for Building</a:t>
            </a:r>
          </a:p>
          <a:p>
            <a:r>
              <a:rPr lang="en-US" dirty="0"/>
              <a:t>We knew we wanted to help people during these uncertain times, so we thought that we could do that by aggregating timely and relevant financial information from various APIs.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48D11-0231-F94F-8E60-621203D2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50" y="3129874"/>
            <a:ext cx="3429000" cy="256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46744-1C81-A24E-A256-4061844C9889}"/>
              </a:ext>
            </a:extLst>
          </p:cNvPr>
          <p:cNvSpPr txBox="1"/>
          <p:nvPr/>
        </p:nvSpPr>
        <p:spPr>
          <a:xfrm>
            <a:off x="771762" y="3237641"/>
            <a:ext cx="6173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Story</a:t>
            </a:r>
          </a:p>
          <a:p>
            <a:r>
              <a:rPr lang="en-US" dirty="0"/>
              <a:t>Warren, is a savvy stock market investor, he wants to easily look up companies' prices &amp; other key financial information in order to make an informed purchase or sell decision. He utilizes the Stock Stalker mobile app to supplement his various buying &amp; selling decisions…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467808" y="527561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63037-0265-5A4B-877A-16BDA292DBFE}"/>
              </a:ext>
            </a:extLst>
          </p:cNvPr>
          <p:cNvSpPr txBox="1"/>
          <p:nvPr/>
        </p:nvSpPr>
        <p:spPr>
          <a:xfrm>
            <a:off x="789709" y="1122213"/>
            <a:ext cx="107511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Stock Ticker is by the </a:t>
            </a:r>
            <a:r>
              <a:rPr lang="en-US" dirty="0" err="1"/>
              <a:t>Intrinio</a:t>
            </a:r>
            <a:r>
              <a:rPr lang="en-US" dirty="0"/>
              <a:t> third-party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Stock Pricing is found by the Yahoo server-side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 financial information is by the Bloomberg server-side API.</a:t>
            </a:r>
          </a:p>
          <a:p>
            <a:endParaRPr lang="en-US" dirty="0"/>
          </a:p>
          <a:p>
            <a:r>
              <a:rPr lang="en-US" b="1" dirty="0"/>
              <a:t>Breakdown of tasks and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were able to break down various tasks and roles by utilizing </a:t>
            </a:r>
            <a:r>
              <a:rPr lang="en-US" dirty="0" err="1"/>
              <a:t>KanBan</a:t>
            </a:r>
            <a:r>
              <a:rPr lang="en-US" dirty="0"/>
              <a:t> boards and owning user stories. The daily stand-up meetings allowed us to discuss and remove roadblocks, and then test each module of the code before pushing and deploying it to the master-branch.</a:t>
            </a:r>
          </a:p>
          <a:p>
            <a:endParaRPr lang="en-US" dirty="0"/>
          </a:p>
          <a:p>
            <a:r>
              <a:rPr lang="en-US" b="1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Originally, we create a job-searching and posting application, utilizing the Indeed API. We were not able to obtain a publisher API, which caused us to pivot. But we were able to use much of the work and processes that we created in order to design &amp; execute Stock Stalker.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Successes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were able to successfully create the application utilizing the user’s input to call the APIs. </a:t>
            </a:r>
          </a:p>
        </p:txBody>
      </p:sp>
    </p:spTree>
    <p:extLst>
      <p:ext uri="{BB962C8B-B14F-4D97-AF65-F5344CB8AC3E}">
        <p14:creationId xmlns:p14="http://schemas.microsoft.com/office/powerpoint/2010/main" val="56258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737913" y="527561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Demo</a:t>
            </a:r>
          </a:p>
        </p:txBody>
      </p:sp>
      <p:pic>
        <p:nvPicPr>
          <p:cNvPr id="8" name="Picture 7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8F3BC8C-AA53-7A4F-BD43-865FE347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21" y="1447965"/>
            <a:ext cx="2380390" cy="421146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C383A91-06CD-AA49-9969-E7BC5D81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930" y="1494026"/>
            <a:ext cx="2380390" cy="42114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96D4EA8-9AB6-EC4B-9596-81E18B596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940" y="1488068"/>
            <a:ext cx="2380390" cy="42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7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396365" y="527561"/>
            <a:ext cx="6766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Directions for Future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78820D-830C-2944-ABA4-E9BDD2652AF2}"/>
              </a:ext>
            </a:extLst>
          </p:cNvPr>
          <p:cNvSpPr/>
          <p:nvPr/>
        </p:nvSpPr>
        <p:spPr>
          <a:xfrm>
            <a:off x="937136" y="1696572"/>
            <a:ext cx="2911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chart functionality and add various dashboards and stock watchlist.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A75F1-D89C-F046-8A8E-9B880B8D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61" y="1696571"/>
            <a:ext cx="2917469" cy="1200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6BC9D5-ECEB-D64D-959C-391B548C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760" y="527561"/>
            <a:ext cx="2594864" cy="2486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B5D0B-D11D-854F-A18A-8590C0BC4106}"/>
              </a:ext>
            </a:extLst>
          </p:cNvPr>
          <p:cNvSpPr txBox="1"/>
          <p:nvPr/>
        </p:nvSpPr>
        <p:spPr>
          <a:xfrm>
            <a:off x="961832" y="3598721"/>
            <a:ext cx="311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like to allow users to export their info into excel to create portfolio models.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63EE0-4C29-5B43-9F0B-0D7610C5C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714" y="3598721"/>
            <a:ext cx="3989910" cy="1835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FB989-21EC-004A-8330-C44B873C0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51" y="4052156"/>
            <a:ext cx="1749227" cy="105093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BE605D-9140-6049-BFBC-6AE4F4B09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29456" y="3859840"/>
            <a:ext cx="1533364" cy="15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B9EA-D691-694B-9989-1B8B8EE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75" y="6109495"/>
            <a:ext cx="3224451" cy="406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Stock Stalker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763DD-90AA-044F-99D9-D6BB9BD5B259}"/>
              </a:ext>
            </a:extLst>
          </p:cNvPr>
          <p:cNvSpPr/>
          <p:nvPr/>
        </p:nvSpPr>
        <p:spPr>
          <a:xfrm>
            <a:off x="717877" y="527561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" panose="02000504000000020004" pitchFamily="2" charset="77"/>
                <a:ea typeface="Apple Symbols" panose="02000000000000000000" pitchFamily="2" charset="-79"/>
                <a:cs typeface="Beirut" pitchFamily="2" charset="-78"/>
              </a:rPr>
              <a:t>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FF407D-69CD-2842-B94C-A520A6824A0B}"/>
              </a:ext>
            </a:extLst>
          </p:cNvPr>
          <p:cNvSpPr/>
          <p:nvPr/>
        </p:nvSpPr>
        <p:spPr>
          <a:xfrm>
            <a:off x="717877" y="12279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Deployed</a:t>
            </a: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https://wrkfullerton.github.io/StockStalker/</a:t>
            </a:r>
            <a:endParaRPr lang="en-US" u="sng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https://github.com/wrkfullerton/StockStalker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622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24AFC9"/>
      </a:accent1>
      <a:accent2>
        <a:srgbClr val="1768D5"/>
      </a:accent2>
      <a:accent3>
        <a:srgbClr val="4143E9"/>
      </a:accent3>
      <a:accent4>
        <a:srgbClr val="7631DA"/>
      </a:accent4>
      <a:accent5>
        <a:srgbClr val="C529E7"/>
      </a:accent5>
      <a:accent6>
        <a:srgbClr val="D517A7"/>
      </a:accent6>
      <a:hlink>
        <a:srgbClr val="C1584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400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Copperplate</vt:lpstr>
      <vt:lpstr>Elephant</vt:lpstr>
      <vt:lpstr>BrushVTI</vt:lpstr>
      <vt:lpstr>PowerPoint Presentation</vt:lpstr>
      <vt:lpstr>Stock Stalker</vt:lpstr>
      <vt:lpstr>Stock Stalker</vt:lpstr>
      <vt:lpstr>Stock Stalker</vt:lpstr>
      <vt:lpstr>Stock Stalker</vt:lpstr>
      <vt:lpstr>Stock Stalker</vt:lpstr>
      <vt:lpstr>Stock Stalker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Stalker</dc:title>
  <dc:creator>Fullerton, Will</dc:creator>
  <cp:lastModifiedBy>Fullerton, Will</cp:lastModifiedBy>
  <cp:revision>17</cp:revision>
  <dcterms:created xsi:type="dcterms:W3CDTF">2020-05-12T21:09:36Z</dcterms:created>
  <dcterms:modified xsi:type="dcterms:W3CDTF">2020-05-13T00:21:37Z</dcterms:modified>
</cp:coreProperties>
</file>