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925A-AE1B-4F84-8197-3559B55C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4F88-33B7-40FC-8DD3-A1EF4E98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24FD-4528-484E-9319-F9AD2F33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7EDA-5E81-4F02-AFBF-076A7A37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9377-17ED-4868-B7B7-DBE3148D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40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4BD4-628F-419B-897C-AB3E8C91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BD90-C0E5-4D51-B5EE-D6296CB7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56B2-776E-4EDD-8914-C36F3C78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122-1EAC-4A1E-9206-6FACC9E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7641-55AB-4911-B4B0-D4DA99EF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14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33AD3-077E-4CC2-A734-971B3A6E7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8025F-2C7F-4F75-AC0F-8BC7D8C6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5DCE-FA52-4D6E-B59D-11181D98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C1A6-BC2D-44A9-8E47-66068887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8CEA-FE00-4C4C-9FEB-DBB10F2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2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33F0-6A60-46A4-925F-9EFA664A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A609-53C3-4BDD-BDE0-36ADE364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D3E1-39BB-4A7A-A2B6-7E632CC4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A2DA-2C97-44C8-ABC0-ABB346E4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56C8-18E8-414E-8051-33E5FAB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83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292C-168A-46DB-8F55-D3112BB7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9D5B-810E-45FE-A468-81ABC3D6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2D8A-091A-40C5-8F52-4DFC8CBF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4BEE-7B26-463E-B85B-CFB5AD7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9D0B-4A27-47E7-A4B4-CCD141F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52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474D-E5D4-4BEB-88DF-EBE8D6D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B22D-8C39-49CC-873B-271910FB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7A5C-A2E4-40A8-97C2-F36FDADF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A55C-5162-4DB4-A33E-0A15C06E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8E67-1BF3-4FC0-B29F-CC6822B8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D7CF6-49F5-4D71-A32B-77C08BAF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8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0AEE-07C4-453A-99D2-3193E6E2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5836-A6B1-43A3-97B4-5E1C5EA3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6CA0-44C1-4108-9696-2B0F19C6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F328-7A45-4BAD-8ACD-6AC57308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470F6-F67B-4B9A-A5E4-45806B53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CCFC2-1E09-4E4F-8F80-71C61C71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5FAC-A2D0-4F7F-8D6E-5D3550A0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CAB5E-CACC-499E-B087-BC68C0D6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4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411A-5D7F-4309-A334-AFDB73A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A63-F6A9-4914-BC29-3C73ADBB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7CFFC-5046-4CEC-8F17-AEEA6B76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10C1-F228-4B65-8B44-A7D0E7BD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2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8DDB7-2A03-4A1F-8F1B-CD82255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F6705-7FA4-4BCE-A3AE-5D687FA9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0683-CE9A-417F-A87B-69870E1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74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744-61D6-496B-AAE9-FB91FC3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345E-8676-4D89-B939-25EECB55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C729A-8128-4F12-9E95-4B0A27A2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A263C-EDD8-45F7-9F07-B493F563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7CB07-0879-46B5-AA58-A8D3C1C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B42F-5729-4743-9C13-90AB2FD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6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2C15-3ACC-40E0-B1C0-EA055569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3292D-9A02-464D-BF69-92E828B7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34C20-0BFA-4DB8-A51A-74C8DC6A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59741-1102-41F4-9781-6A278035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3801-7976-42BB-86E4-8AD4D385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01ECD-8D2E-48CD-917B-90CCC92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07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63385-C8D8-47C4-A5B5-61BD5E73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E2E1-A345-486A-A491-6C055516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D285-0C42-4837-BCD2-46DA251B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620A-3357-41D8-BF08-7E593FD38831}" type="datetimeFigureOut">
              <a:rPr lang="en-CH" smtClean="0"/>
              <a:t>28/10/2019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C747-B801-41A9-A66F-3F133FA6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4C58-19DF-493F-95E4-B2715EA0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24BE-D8A4-496B-BB6A-77B563B7BA8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77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7E13245-C961-4EA2-B5B2-32711603B14A}"/>
              </a:ext>
            </a:extLst>
          </p:cNvPr>
          <p:cNvSpPr/>
          <p:nvPr/>
        </p:nvSpPr>
        <p:spPr>
          <a:xfrm>
            <a:off x="7537118" y="2786272"/>
            <a:ext cx="2882264" cy="981788"/>
          </a:xfrm>
          <a:prstGeom prst="rect">
            <a:avLst/>
          </a:prstGeom>
          <a:solidFill>
            <a:schemeClr val="bg1">
              <a:lumMod val="50000"/>
              <a:alpha val="5098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900">
              <a:latin typeface="Arial Nova" panose="020B0504020202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3ABBAFE-8F47-4B49-A1D0-1AC415620A96}"/>
              </a:ext>
            </a:extLst>
          </p:cNvPr>
          <p:cNvSpPr/>
          <p:nvPr/>
        </p:nvSpPr>
        <p:spPr>
          <a:xfrm>
            <a:off x="3320209" y="6184125"/>
            <a:ext cx="2073444" cy="253946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Nova" panose="020B0504020202020204" pitchFamily="34" charset="0"/>
              </a:rPr>
              <a:t>CreatePhotonOSVMOnAzure.ps1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6E12E76-94A0-42C6-B3FC-2672A6E523A6}"/>
              </a:ext>
            </a:extLst>
          </p:cNvPr>
          <p:cNvSpPr/>
          <p:nvPr/>
        </p:nvSpPr>
        <p:spPr>
          <a:xfrm>
            <a:off x="685701" y="2934413"/>
            <a:ext cx="2326909" cy="306145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Nova" panose="020B0504020202020204" pitchFamily="34" charset="0"/>
              </a:rPr>
              <a:t>DockerPwshGalleryOnPhotonOS.sh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1667B4C-A689-4E16-98B3-509116675925}"/>
              </a:ext>
            </a:extLst>
          </p:cNvPr>
          <p:cNvSpPr/>
          <p:nvPr/>
        </p:nvSpPr>
        <p:spPr>
          <a:xfrm>
            <a:off x="4508711" y="2891550"/>
            <a:ext cx="2324049" cy="306145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Nova" panose="020B0504020202020204" pitchFamily="34" charset="0"/>
              </a:rPr>
              <a:t>PwshGalleryonPhotonOS.sh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EDF0785-109C-4608-B0BE-204F49A13B9C}"/>
              </a:ext>
            </a:extLst>
          </p:cNvPr>
          <p:cNvSpPr/>
          <p:nvPr/>
        </p:nvSpPr>
        <p:spPr>
          <a:xfrm>
            <a:off x="7809538" y="2078612"/>
            <a:ext cx="2313213" cy="23621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Nova" panose="020B0504020202020204" pitchFamily="34" charset="0"/>
              </a:rPr>
              <a:t>Pwsh6.2.3OnPhotonOS.sh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554EC-8787-4932-B3ED-A0372691BF01}"/>
              </a:ext>
            </a:extLst>
          </p:cNvPr>
          <p:cNvSpPr txBox="1"/>
          <p:nvPr/>
        </p:nvSpPr>
        <p:spPr>
          <a:xfrm>
            <a:off x="671685" y="2308008"/>
            <a:ext cx="25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 Nova" panose="020B0504020202020204" pitchFamily="34" charset="0"/>
              </a:rPr>
              <a:t>PSGallery</a:t>
            </a:r>
            <a:r>
              <a:rPr lang="en-US" sz="900" dirty="0">
                <a:latin typeface="Arial Nova" panose="020B0504020202020204" pitchFamily="34" charset="0"/>
              </a:rPr>
              <a:t> functionality, </a:t>
            </a:r>
            <a:r>
              <a:rPr lang="en-US" sz="900" dirty="0" err="1">
                <a:latin typeface="Arial Nova" panose="020B0504020202020204" pitchFamily="34" charset="0"/>
              </a:rPr>
              <a:t>Pwsh</a:t>
            </a:r>
            <a:r>
              <a:rPr lang="en-US" sz="900" dirty="0">
                <a:latin typeface="Arial Nova" panose="020B0504020202020204" pitchFamily="34" charset="0"/>
              </a:rPr>
              <a:t> 6.1.1 and </a:t>
            </a:r>
            <a:r>
              <a:rPr lang="en-US" sz="900" dirty="0" err="1">
                <a:latin typeface="Arial Nova" panose="020B0504020202020204" pitchFamily="34" charset="0"/>
              </a:rPr>
              <a:t>PowerCLICore</a:t>
            </a:r>
            <a:r>
              <a:rPr lang="en-US" sz="900" dirty="0">
                <a:latin typeface="Arial Nova" panose="020B0504020202020204" pitchFamily="34" charset="0"/>
              </a:rPr>
              <a:t> module</a:t>
            </a:r>
          </a:p>
          <a:p>
            <a:r>
              <a:rPr lang="en-US" sz="900" dirty="0">
                <a:latin typeface="Arial Nova" panose="020B0504020202020204" pitchFamily="34" charset="0"/>
              </a:rPr>
              <a:t>VMware implementation of an Ubuntu 16.04 docker container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7D2C5-E770-46B0-8096-B3F0279C630A}"/>
              </a:ext>
            </a:extLst>
          </p:cNvPr>
          <p:cNvSpPr txBox="1"/>
          <p:nvPr/>
        </p:nvSpPr>
        <p:spPr>
          <a:xfrm>
            <a:off x="7730455" y="1601807"/>
            <a:ext cx="23326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 Nova" panose="020B0504020202020204" pitchFamily="34" charset="0"/>
              </a:rPr>
              <a:t>Pwsh</a:t>
            </a:r>
            <a:r>
              <a:rPr lang="en-US" sz="900" dirty="0">
                <a:latin typeface="Arial Nova" panose="020B0504020202020204" pitchFamily="34" charset="0"/>
              </a:rPr>
              <a:t> 6.2.3, </a:t>
            </a:r>
            <a:r>
              <a:rPr lang="en-US" sz="900" dirty="0" err="1">
                <a:latin typeface="Arial Nova" panose="020B0504020202020204" pitchFamily="34" charset="0"/>
              </a:rPr>
              <a:t>PSGallery</a:t>
            </a:r>
            <a:r>
              <a:rPr lang="en-US" sz="900" dirty="0">
                <a:latin typeface="Arial Nova" panose="020B0504020202020204" pitchFamily="34" charset="0"/>
              </a:rPr>
              <a:t> functionality</a:t>
            </a:r>
            <a:br>
              <a:rPr lang="en-US" sz="900" dirty="0">
                <a:latin typeface="Arial Nova" panose="020B0504020202020204" pitchFamily="34" charset="0"/>
              </a:rPr>
            </a:br>
            <a:r>
              <a:rPr lang="en-US" sz="900" dirty="0">
                <a:latin typeface="Arial Nova" panose="020B0504020202020204" pitchFamily="34" charset="0"/>
              </a:rPr>
              <a:t>using workaround cmdlets</a:t>
            </a:r>
            <a:br>
              <a:rPr lang="en-US" sz="900" dirty="0">
                <a:latin typeface="Arial Nova" panose="020B0504020202020204" pitchFamily="34" charset="0"/>
              </a:rPr>
            </a:br>
            <a:r>
              <a:rPr lang="en-US" sz="900" dirty="0">
                <a:latin typeface="Arial Nova" panose="020B0504020202020204" pitchFamily="34" charset="0"/>
              </a:rPr>
              <a:t>(‘find-module’, ‘save-module’,..)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8A579B8-4614-4B26-B5C3-D7FADE57E7C2}"/>
              </a:ext>
            </a:extLst>
          </p:cNvPr>
          <p:cNvSpPr/>
          <p:nvPr/>
        </p:nvSpPr>
        <p:spPr>
          <a:xfrm>
            <a:off x="7819016" y="3344080"/>
            <a:ext cx="2324049" cy="243562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Arial Nova" panose="020B0504020202020204" pitchFamily="34" charset="0"/>
              </a:rPr>
              <a:t>tdnf</a:t>
            </a:r>
            <a:r>
              <a:rPr lang="en-US" sz="900" dirty="0">
                <a:latin typeface="Arial Nova" panose="020B0504020202020204" pitchFamily="34" charset="0"/>
              </a:rPr>
              <a:t> install </a:t>
            </a:r>
            <a:r>
              <a:rPr lang="en-US" sz="900" dirty="0" err="1">
                <a:latin typeface="Arial Nova" panose="020B0504020202020204" pitchFamily="34" charset="0"/>
              </a:rPr>
              <a:t>powershell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7E204-0D5B-4B63-9454-79869B46BF2B}"/>
              </a:ext>
            </a:extLst>
          </p:cNvPr>
          <p:cNvSpPr txBox="1"/>
          <p:nvPr/>
        </p:nvSpPr>
        <p:spPr>
          <a:xfrm>
            <a:off x="7776960" y="2843716"/>
            <a:ext cx="2514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 Nova" panose="020B0504020202020204" pitchFamily="34" charset="0"/>
              </a:rPr>
              <a:t>Photon OS latest built-in </a:t>
            </a:r>
            <a:r>
              <a:rPr lang="en-US" sz="900" dirty="0" err="1">
                <a:latin typeface="Arial Nova" panose="020B0504020202020204" pitchFamily="34" charset="0"/>
              </a:rPr>
              <a:t>Pwsh</a:t>
            </a:r>
            <a:r>
              <a:rPr lang="en-US" sz="900" dirty="0">
                <a:latin typeface="Arial Nova" panose="020B0504020202020204" pitchFamily="34" charset="0"/>
              </a:rPr>
              <a:t> version 6.1.1 (last tested in Oct ‘19)</a:t>
            </a:r>
          </a:p>
          <a:p>
            <a:r>
              <a:rPr lang="en-US" sz="900" dirty="0">
                <a:latin typeface="Arial Nova" panose="020B0504020202020204" pitchFamily="34" charset="0"/>
              </a:rPr>
              <a:t>No built-in </a:t>
            </a:r>
            <a:r>
              <a:rPr lang="en-US" sz="900" dirty="0" err="1">
                <a:latin typeface="Arial Nova" panose="020B0504020202020204" pitchFamily="34" charset="0"/>
              </a:rPr>
              <a:t>PSGallery</a:t>
            </a:r>
            <a:r>
              <a:rPr lang="en-US" sz="900" dirty="0">
                <a:latin typeface="Arial Nova" panose="020B0504020202020204" pitchFamily="34" charset="0"/>
              </a:rPr>
              <a:t> functionality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B20A9-C0C6-4C37-B3F4-D08283DAA81B}"/>
              </a:ext>
            </a:extLst>
          </p:cNvPr>
          <p:cNvSpPr txBox="1"/>
          <p:nvPr/>
        </p:nvSpPr>
        <p:spPr>
          <a:xfrm>
            <a:off x="4449608" y="2524013"/>
            <a:ext cx="20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 Nova" panose="020B0504020202020204" pitchFamily="34" charset="0"/>
              </a:rPr>
              <a:t>Nuget.exe enabled </a:t>
            </a:r>
            <a:r>
              <a:rPr lang="en-US" sz="900" dirty="0" err="1">
                <a:latin typeface="Arial Nova" panose="020B0504020202020204" pitchFamily="34" charset="0"/>
              </a:rPr>
              <a:t>PSGallery</a:t>
            </a:r>
            <a:r>
              <a:rPr lang="en-US" sz="900" dirty="0">
                <a:latin typeface="Arial Nova" panose="020B0504020202020204" pitchFamily="34" charset="0"/>
              </a:rPr>
              <a:t> functionality using Mono and </a:t>
            </a:r>
            <a:r>
              <a:rPr lang="en-US" sz="900" dirty="0" err="1">
                <a:latin typeface="Arial Nova" panose="020B0504020202020204" pitchFamily="34" charset="0"/>
              </a:rPr>
              <a:t>Pwsh</a:t>
            </a:r>
            <a:endParaRPr lang="en-CH" sz="900" dirty="0">
              <a:latin typeface="Arial Nova" panose="020B05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DD58AB-B183-414E-BC98-0B55857238E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rot="10800000">
            <a:off x="5670736" y="3197695"/>
            <a:ext cx="2148280" cy="2681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10C22-C867-4A26-8FC7-0CF7FC91AC15}"/>
              </a:ext>
            </a:extLst>
          </p:cNvPr>
          <p:cNvCxnSpPr>
            <a:cxnSpLocks/>
          </p:cNvCxnSpPr>
          <p:nvPr/>
        </p:nvCxnSpPr>
        <p:spPr>
          <a:xfrm>
            <a:off x="3676774" y="1522634"/>
            <a:ext cx="0" cy="3817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A5BA7-4621-4B84-8D82-2F23EC84D572}"/>
              </a:ext>
            </a:extLst>
          </p:cNvPr>
          <p:cNvCxnSpPr>
            <a:cxnSpLocks/>
          </p:cNvCxnSpPr>
          <p:nvPr/>
        </p:nvCxnSpPr>
        <p:spPr>
          <a:xfrm>
            <a:off x="7142872" y="1522634"/>
            <a:ext cx="0" cy="3817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38AF7699-1F69-4B80-B706-B58F835F717F}"/>
              </a:ext>
            </a:extLst>
          </p:cNvPr>
          <p:cNvSpPr/>
          <p:nvPr/>
        </p:nvSpPr>
        <p:spPr>
          <a:xfrm>
            <a:off x="3206400" y="2078612"/>
            <a:ext cx="2326901" cy="23621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Arial Nova" panose="020B0504020202020204" pitchFamily="34" charset="0"/>
              </a:rPr>
              <a:t>Dockerfile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F14E2-563E-435B-98B2-89A035017BAF}"/>
              </a:ext>
            </a:extLst>
          </p:cNvPr>
          <p:cNvSpPr txBox="1"/>
          <p:nvPr/>
        </p:nvSpPr>
        <p:spPr>
          <a:xfrm>
            <a:off x="3150051" y="1611942"/>
            <a:ext cx="1824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 Nova" panose="020B0504020202020204" pitchFamily="34" charset="0"/>
              </a:rPr>
              <a:t>Nuget.exe enabled </a:t>
            </a:r>
            <a:r>
              <a:rPr lang="en-US" sz="900" dirty="0" err="1">
                <a:latin typeface="Arial Nova" panose="020B0504020202020204" pitchFamily="34" charset="0"/>
              </a:rPr>
              <a:t>PSGallery</a:t>
            </a:r>
            <a:r>
              <a:rPr lang="en-US" sz="900" dirty="0">
                <a:latin typeface="Arial Nova" panose="020B0504020202020204" pitchFamily="34" charset="0"/>
              </a:rPr>
              <a:t> functionality and </a:t>
            </a:r>
            <a:r>
              <a:rPr lang="en-US" sz="900" dirty="0" err="1">
                <a:latin typeface="Arial Nova" panose="020B0504020202020204" pitchFamily="34" charset="0"/>
              </a:rPr>
              <a:t>Pwsh</a:t>
            </a:r>
            <a:r>
              <a:rPr lang="en-US" sz="900" dirty="0">
                <a:latin typeface="Arial Nova" panose="020B0504020202020204" pitchFamily="34" charset="0"/>
              </a:rPr>
              <a:t> in a Mono-Slim 6.4 docker container</a:t>
            </a:r>
            <a:endParaRPr lang="en-CH" sz="900" dirty="0">
              <a:latin typeface="Arial Nova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AAFD7C-D41C-499E-AB3C-CB963DD94301}"/>
              </a:ext>
            </a:extLst>
          </p:cNvPr>
          <p:cNvSpPr/>
          <p:nvPr/>
        </p:nvSpPr>
        <p:spPr>
          <a:xfrm>
            <a:off x="10683470" y="3252285"/>
            <a:ext cx="1123940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900" dirty="0" err="1">
                <a:latin typeface="Arial Nova" panose="020B0504020202020204" pitchFamily="34" charset="0"/>
              </a:rPr>
              <a:t>Powershell</a:t>
            </a:r>
            <a:r>
              <a:rPr lang="en-US" sz="900" dirty="0">
                <a:latin typeface="Arial Nova" panose="020B0504020202020204" pitchFamily="34" charset="0"/>
              </a:rPr>
              <a:t> Core releases</a:t>
            </a:r>
          </a:p>
          <a:p>
            <a:endParaRPr lang="en-US" sz="900" dirty="0">
              <a:latin typeface="Arial Nova" panose="020B0504020202020204" pitchFamily="34" charset="0"/>
            </a:endParaRPr>
          </a:p>
          <a:p>
            <a:r>
              <a:rPr lang="en-US" sz="900" dirty="0">
                <a:latin typeface="Arial Nova" panose="020B0504020202020204" pitchFamily="34" charset="0"/>
              </a:rPr>
              <a:t>latest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v7.0.0-preview.5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v7.0.0-preview.4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v6.2.3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v6.1.6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v7.0.0-preview.3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v7.0.0-preview.2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v6.2.2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v6.1.5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v7.0.0-preview.1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v6.2.1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E3E466-9792-4F62-976E-5D530234A637}"/>
              </a:ext>
            </a:extLst>
          </p:cNvPr>
          <p:cNvCxnSpPr>
            <a:cxnSpLocks/>
          </p:cNvCxnSpPr>
          <p:nvPr/>
        </p:nvCxnSpPr>
        <p:spPr>
          <a:xfrm flipV="1">
            <a:off x="363454" y="5757450"/>
            <a:ext cx="10594835" cy="1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5B8ADEFA-6547-4A0D-B0E7-E2C02C62A58F}"/>
              </a:ext>
            </a:extLst>
          </p:cNvPr>
          <p:cNvSpPr/>
          <p:nvPr/>
        </p:nvSpPr>
        <p:spPr>
          <a:xfrm rot="21289803">
            <a:off x="2931729" y="5774877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sz="900">
              <a:latin typeface="Arial Nova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8C67AD-A33B-4E58-9454-37E39D5C4D1D}"/>
              </a:ext>
            </a:extLst>
          </p:cNvPr>
          <p:cNvSpPr/>
          <p:nvPr/>
        </p:nvSpPr>
        <p:spPr>
          <a:xfrm>
            <a:off x="189244" y="5409754"/>
            <a:ext cx="11762123" cy="133538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F806C-22B9-412D-A665-5B94E205FA11}"/>
              </a:ext>
            </a:extLst>
          </p:cNvPr>
          <p:cNvSpPr/>
          <p:nvPr/>
        </p:nvSpPr>
        <p:spPr>
          <a:xfrm>
            <a:off x="189245" y="112866"/>
            <a:ext cx="11762123" cy="529688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150D73-AFC6-4513-A881-E92609BDC12D}"/>
              </a:ext>
            </a:extLst>
          </p:cNvPr>
          <p:cNvSpPr/>
          <p:nvPr/>
        </p:nvSpPr>
        <p:spPr>
          <a:xfrm>
            <a:off x="11037672" y="5503135"/>
            <a:ext cx="9930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ova" panose="020B0504020202020204" pitchFamily="34" charset="0"/>
              </a:rPr>
              <a:t>Photon OS releases</a:t>
            </a:r>
          </a:p>
          <a:p>
            <a:r>
              <a:rPr lang="en-US" sz="900" dirty="0">
                <a:latin typeface="Arial Nova" panose="020B0504020202020204" pitchFamily="34" charset="0"/>
              </a:rPr>
              <a:t>latest</a:t>
            </a:r>
          </a:p>
          <a:p>
            <a:r>
              <a:rPr lang="en-US" sz="900" dirty="0">
                <a:latin typeface="Arial Nova" panose="020B0504020202020204" pitchFamily="34" charset="0"/>
              </a:rPr>
              <a:t>3.0</a:t>
            </a:r>
          </a:p>
          <a:p>
            <a:r>
              <a:rPr lang="en-US" sz="900" dirty="0">
                <a:latin typeface="Arial Nova" panose="020B0504020202020204" pitchFamily="34" charset="0"/>
              </a:rPr>
              <a:t>2.0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CCF431-8D9E-48FC-BE80-85E5E4116DCB}"/>
              </a:ext>
            </a:extLst>
          </p:cNvPr>
          <p:cNvSpPr/>
          <p:nvPr/>
        </p:nvSpPr>
        <p:spPr>
          <a:xfrm>
            <a:off x="10683470" y="230217"/>
            <a:ext cx="1123940" cy="27238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900" dirty="0" err="1">
                <a:latin typeface="Arial Nova" panose="020B0504020202020204" pitchFamily="34" charset="0"/>
              </a:rPr>
              <a:t>PowerCLI</a:t>
            </a:r>
            <a:r>
              <a:rPr lang="en-US" sz="900" dirty="0">
                <a:latin typeface="Arial Nova" panose="020B0504020202020204" pitchFamily="34" charset="0"/>
              </a:rPr>
              <a:t> releases</a:t>
            </a:r>
          </a:p>
          <a:p>
            <a:endParaRPr lang="en-US" sz="900" dirty="0">
              <a:latin typeface="Arial Nova" panose="020B0504020202020204" pitchFamily="34" charset="0"/>
            </a:endParaRPr>
          </a:p>
          <a:p>
            <a:r>
              <a:rPr lang="en-US" sz="900" dirty="0">
                <a:latin typeface="Arial Nova" panose="020B0504020202020204" pitchFamily="34" charset="0"/>
              </a:rPr>
              <a:t>latest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11.5.0.14912921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11.4.0.14413515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11.3.0.13990089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11.2.0.12780525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11.2.0.12483598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11.1.0.11289667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11.0.0.10380590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10.2.0.9372002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10.1.1.8827524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10.1.0.8403314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10.0.0.7895300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6.5.4.7155375 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6.5.3.6870460 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6.5.2.6268016  </a:t>
            </a:r>
          </a:p>
          <a:p>
            <a:r>
              <a:rPr lang="en-CH" sz="900" dirty="0">
                <a:latin typeface="Arial Nova" panose="020B0504020202020204" pitchFamily="34" charset="0"/>
              </a:rPr>
              <a:t>6.5.1.5377412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FB22C0-D0B2-417C-A62A-2125EA4F6136}"/>
              </a:ext>
            </a:extLst>
          </p:cNvPr>
          <p:cNvSpPr txBox="1"/>
          <p:nvPr/>
        </p:nvSpPr>
        <p:spPr>
          <a:xfrm>
            <a:off x="3992542" y="200464"/>
            <a:ext cx="436086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PowerCLI</a:t>
            </a:r>
            <a:r>
              <a:rPr lang="en-US" dirty="0"/>
              <a:t> (+</a:t>
            </a:r>
            <a:r>
              <a:rPr lang="en-US" dirty="0" err="1"/>
              <a:t>PowershellCore</a:t>
            </a:r>
            <a:r>
              <a:rPr lang="en-US" dirty="0"/>
              <a:t>) on Photon OS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4552E9-E5EF-4E02-AA6D-2ADEDE6B5C16}"/>
              </a:ext>
            </a:extLst>
          </p:cNvPr>
          <p:cNvSpPr txBox="1"/>
          <p:nvPr/>
        </p:nvSpPr>
        <p:spPr>
          <a:xfrm>
            <a:off x="11433276" y="6507490"/>
            <a:ext cx="518091" cy="230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Oct ‘19</a:t>
            </a:r>
            <a:endParaRPr lang="en-CH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162BBD-0E40-4A52-BD30-D5AFF58E56EC}"/>
              </a:ext>
            </a:extLst>
          </p:cNvPr>
          <p:cNvSpPr txBox="1"/>
          <p:nvPr/>
        </p:nvSpPr>
        <p:spPr>
          <a:xfrm>
            <a:off x="1186198" y="4967619"/>
            <a:ext cx="168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Docker container centric</a:t>
            </a:r>
            <a:endParaRPr lang="en-CH" sz="1200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1C98F7-7130-4347-8FEE-E968A1EB033A}"/>
              </a:ext>
            </a:extLst>
          </p:cNvPr>
          <p:cNvSpPr txBox="1"/>
          <p:nvPr/>
        </p:nvSpPr>
        <p:spPr>
          <a:xfrm>
            <a:off x="4771289" y="4972895"/>
            <a:ext cx="1278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Portability centric</a:t>
            </a:r>
            <a:endParaRPr lang="en-CH" sz="1200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6C4172-00F5-4E35-99D6-0657C30691BA}"/>
              </a:ext>
            </a:extLst>
          </p:cNvPr>
          <p:cNvSpPr txBox="1"/>
          <p:nvPr/>
        </p:nvSpPr>
        <p:spPr>
          <a:xfrm>
            <a:off x="8403395" y="4972895"/>
            <a:ext cx="986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patch centric</a:t>
            </a:r>
            <a:endParaRPr lang="en-CH" sz="1200" i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DF48C5-2C67-419E-A1CB-2B106BFDF366}"/>
              </a:ext>
            </a:extLst>
          </p:cNvPr>
          <p:cNvCxnSpPr/>
          <p:nvPr/>
        </p:nvCxnSpPr>
        <p:spPr>
          <a:xfrm>
            <a:off x="616233" y="4929900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A6B3596-26DD-4402-8D46-FFADF9F03C24}"/>
              </a:ext>
            </a:extLst>
          </p:cNvPr>
          <p:cNvCxnSpPr/>
          <p:nvPr/>
        </p:nvCxnSpPr>
        <p:spPr>
          <a:xfrm>
            <a:off x="640416" y="5279617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114677-2B6F-4E10-B110-95E7B64959EC}"/>
              </a:ext>
            </a:extLst>
          </p:cNvPr>
          <p:cNvCxnSpPr/>
          <p:nvPr/>
        </p:nvCxnSpPr>
        <p:spPr>
          <a:xfrm>
            <a:off x="4086726" y="4918832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A8C795C-2F4C-4680-A2A6-BA5A8F531281}"/>
              </a:ext>
            </a:extLst>
          </p:cNvPr>
          <p:cNvCxnSpPr/>
          <p:nvPr/>
        </p:nvCxnSpPr>
        <p:spPr>
          <a:xfrm>
            <a:off x="4110909" y="5268549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931F0B-9A66-4BD0-A9E0-D3D2563D29B4}"/>
              </a:ext>
            </a:extLst>
          </p:cNvPr>
          <p:cNvCxnSpPr/>
          <p:nvPr/>
        </p:nvCxnSpPr>
        <p:spPr>
          <a:xfrm>
            <a:off x="7597268" y="4918832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3AF0A3C-6AC4-42D4-9729-068D03A4C81D}"/>
              </a:ext>
            </a:extLst>
          </p:cNvPr>
          <p:cNvCxnSpPr/>
          <p:nvPr/>
        </p:nvCxnSpPr>
        <p:spPr>
          <a:xfrm>
            <a:off x="7621451" y="5268549"/>
            <a:ext cx="2599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F4A2BD-7091-4243-9145-4E4A8C12B046}"/>
              </a:ext>
            </a:extLst>
          </p:cNvPr>
          <p:cNvCxnSpPr>
            <a:cxnSpLocks/>
          </p:cNvCxnSpPr>
          <p:nvPr/>
        </p:nvCxnSpPr>
        <p:spPr>
          <a:xfrm rot="5400000">
            <a:off x="5477755" y="2666726"/>
            <a:ext cx="2416065" cy="4621319"/>
          </a:xfrm>
          <a:prstGeom prst="bentConnector3">
            <a:avLst>
              <a:gd name="adj1" fmla="val 1812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425B9C6-9F9A-4A14-A32D-87E5797B5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39466" y="3454996"/>
            <a:ext cx="2950482" cy="2507775"/>
          </a:xfrm>
          <a:prstGeom prst="bentConnector3">
            <a:avLst>
              <a:gd name="adj1" fmla="val 668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D94516C4-6653-41A9-908B-8B4704EA59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0105" y="4246758"/>
            <a:ext cx="3869296" cy="5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EEE0AC-1DAD-47AD-81E9-A17175D2FA08}"/>
              </a:ext>
            </a:extLst>
          </p:cNvPr>
          <p:cNvSpPr/>
          <p:nvPr/>
        </p:nvSpPr>
        <p:spPr>
          <a:xfrm>
            <a:off x="3992542" y="514391"/>
            <a:ext cx="2935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Priority</a:t>
            </a:r>
          </a:p>
          <a:p>
            <a:r>
              <a:rPr lang="en-US" sz="900" dirty="0"/>
              <a:t>1) Functionality-centric, releases +  cmdlets compatibility</a:t>
            </a:r>
          </a:p>
          <a:p>
            <a:r>
              <a:rPr lang="en-US" sz="900" dirty="0"/>
              <a:t>2) Footprint optimized (native, Docker container)</a:t>
            </a:r>
          </a:p>
          <a:p>
            <a:r>
              <a:rPr lang="en-US" sz="900" dirty="0"/>
              <a:t>3) Desired State Configuration optimized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1C7160-D86D-4681-BE1F-63B502243FD2}"/>
              </a:ext>
            </a:extLst>
          </p:cNvPr>
          <p:cNvSpPr txBox="1"/>
          <p:nvPr/>
        </p:nvSpPr>
        <p:spPr>
          <a:xfrm>
            <a:off x="8752444" y="1276023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 in progress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226296-1CCE-4637-B658-1FBD9C6838CD}"/>
              </a:ext>
            </a:extLst>
          </p:cNvPr>
          <p:cNvSpPr txBox="1"/>
          <p:nvPr/>
        </p:nvSpPr>
        <p:spPr>
          <a:xfrm>
            <a:off x="4935986" y="1685734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Standby</a:t>
            </a:r>
            <a:endParaRPr lang="en-CH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77DC7-8C00-49F9-8FBE-1CE2F363272B}"/>
              </a:ext>
            </a:extLst>
          </p:cNvPr>
          <p:cNvSpPr txBox="1"/>
          <p:nvPr/>
        </p:nvSpPr>
        <p:spPr>
          <a:xfrm>
            <a:off x="6243574" y="2532026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Standby</a:t>
            </a:r>
            <a:endParaRPr lang="en-CH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201539-D875-4831-9CD2-6F03FBE234C6}"/>
              </a:ext>
            </a:extLst>
          </p:cNvPr>
          <p:cNvSpPr txBox="1"/>
          <p:nvPr/>
        </p:nvSpPr>
        <p:spPr>
          <a:xfrm>
            <a:off x="4524545" y="583741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Standby</a:t>
            </a:r>
            <a:endParaRPr lang="en-CH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1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176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Casota</dc:creator>
  <cp:lastModifiedBy>Daniel Casota</cp:lastModifiedBy>
  <cp:revision>20</cp:revision>
  <dcterms:created xsi:type="dcterms:W3CDTF">2019-10-28T17:21:43Z</dcterms:created>
  <dcterms:modified xsi:type="dcterms:W3CDTF">2019-10-28T20:17:36Z</dcterms:modified>
</cp:coreProperties>
</file>