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9"/>
  </p:normalViewPr>
  <p:slideViewPr>
    <p:cSldViewPr snapToGrid="0">
      <p:cViewPr varScale="1">
        <p:scale>
          <a:sx n="90" d="100"/>
          <a:sy n="90" d="100"/>
        </p:scale>
        <p:origin x="23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BB09C-5EE5-7D43-BCDB-A3950E2AF5F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DCA7D-117F-8E4D-B72C-87C54AF8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0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DCA7D-117F-8E4D-B72C-87C54AF88E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8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81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57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91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38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02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2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89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6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14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24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72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9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3E92B6A8-9548-FEBC-2CD6-F8223E37E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6153" b="287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4A63E-7350-B288-C332-80DC2513B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/>
              <a:t>Credit Risk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3EB1E-AAF0-1DAE-3354-8C7076FF1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n-US"/>
              <a:t>By David Castillo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88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B76A3-5C46-1234-A167-75AC7BC8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4924-5279-B587-AD32-4B19B1216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How would you improve the bank's existing state-of-the-art credit scoring of borrowers? How will you predict someone can face financial distress in the next couple of years?</a:t>
            </a:r>
          </a:p>
          <a:p>
            <a:r>
              <a:rPr lang="en-US" dirty="0"/>
              <a:t>Think about how we gauge financial distress from a banking perspective?</a:t>
            </a:r>
          </a:p>
          <a:p>
            <a:r>
              <a:rPr lang="en-US" dirty="0"/>
              <a:t>What features most heavily contribute to whether a client will default or not?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07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3707E-90AF-D938-8C06-580FC668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Explore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8CF0-BEEA-8CD6-63FD-1691418FC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What does our dataset look like?</a:t>
            </a:r>
          </a:p>
          <a:p>
            <a:r>
              <a:rPr lang="en-US" dirty="0"/>
              <a:t>Look at aggregations for some of the data.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402F5FA-2499-BB45-3628-B29672383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47" y="3145411"/>
            <a:ext cx="9723317" cy="2406518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279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4F6AC-AF47-6BCE-64AF-B97457A9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Explore relationships</a:t>
            </a:r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crossword puzzle&#10;&#10;Description automatically generated">
            <a:extLst>
              <a:ext uri="{FF2B5EF4-FFF2-40B4-BE49-F238E27FC236}">
                <a16:creationId xmlns:a16="http://schemas.microsoft.com/office/drawing/2014/main" id="{5A99B3C5-D69E-8714-51DB-F2406824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825A772-B48B-C4E7-6375-9963FF41C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* Most people in the data set are in between their 20s and 30s</a:t>
            </a:r>
          </a:p>
          <a:p>
            <a:r>
              <a:rPr lang="en-US" dirty="0"/>
              <a:t>* Most people stay at a job for less than 10 years. </a:t>
            </a:r>
          </a:p>
          <a:p>
            <a:r>
              <a:rPr lang="en-US" dirty="0"/>
              <a:t>* Most of the population has a loan amount of between 50,000 to 100,000</a:t>
            </a:r>
          </a:p>
          <a:p>
            <a:r>
              <a:rPr lang="en-US" dirty="0"/>
              <a:t>* The percent of the loan to income seems to stay at less than 30 percent. </a:t>
            </a:r>
          </a:p>
        </p:txBody>
      </p:sp>
    </p:spTree>
    <p:extLst>
      <p:ext uri="{BB962C8B-B14F-4D97-AF65-F5344CB8AC3E}">
        <p14:creationId xmlns:p14="http://schemas.microsoft.com/office/powerpoint/2010/main" val="48252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CC643-8DCE-F112-1965-63842A8E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Cleaning the Data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B12D2EB4-6262-5A06-0F01-07E049540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933" b="-3"/>
          <a:stretch/>
        </p:blipFill>
        <p:spPr>
          <a:xfrm>
            <a:off x="703182" y="904964"/>
            <a:ext cx="4777381" cy="487832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AC03-968F-C350-3F41-D3A4B058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Impute Nulls to fill in null values for </a:t>
            </a:r>
            <a:r>
              <a:rPr lang="en-US" dirty="0" err="1"/>
              <a:t>person_emp_length</a:t>
            </a:r>
            <a:r>
              <a:rPr lang="en-US" dirty="0"/>
              <a:t>(895) and </a:t>
            </a:r>
            <a:r>
              <a:rPr lang="en-US" dirty="0" err="1"/>
              <a:t>loan_int_rate</a:t>
            </a:r>
            <a:r>
              <a:rPr lang="en-US" dirty="0"/>
              <a:t>(3116) using Iterative Imputer.</a:t>
            </a:r>
          </a:p>
          <a:p>
            <a:r>
              <a:rPr lang="en-US" dirty="0"/>
              <a:t>Deal with outliers using box plots as the visual to what values are within interquartile range. </a:t>
            </a:r>
          </a:p>
          <a:p>
            <a:r>
              <a:rPr lang="en-US" dirty="0"/>
              <a:t>For example, employment length beyond 14.5 years is an outlier based on statistical methods. </a:t>
            </a:r>
          </a:p>
        </p:txBody>
      </p:sp>
    </p:spTree>
    <p:extLst>
      <p:ext uri="{BB962C8B-B14F-4D97-AF65-F5344CB8AC3E}">
        <p14:creationId xmlns:p14="http://schemas.microsoft.com/office/powerpoint/2010/main" val="13413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A1933A07-541B-6666-8D85-262BF5D2E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30" r="25326" b="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1A488-6CDC-51A7-48F6-0DA699F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33C3-22D9-2239-B86C-9A76CAE0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Ordinal encode ranked categorical data(e.g. think of grades)</a:t>
            </a:r>
          </a:p>
          <a:p>
            <a:r>
              <a:rPr lang="en-US" dirty="0"/>
              <a:t>Binary string data gets turned into numerical(yes &amp; no become 1 &amp; 0)</a:t>
            </a:r>
          </a:p>
          <a:p>
            <a:r>
              <a:rPr lang="en-US" dirty="0"/>
              <a:t>Rest of the categorical data gets to be “</a:t>
            </a:r>
            <a:r>
              <a:rPr lang="en-US" dirty="0" err="1"/>
              <a:t>dummified</a:t>
            </a:r>
            <a:r>
              <a:rPr lang="en-US" dirty="0"/>
              <a:t>”, which is a fancy way of making the data numerically encoded.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7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4162F9E-B1D9-C05C-9759-13418C4B2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9641"/>
            <a:ext cx="4972050" cy="70372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D455E-F375-2C12-0531-5A07618A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819" y="650160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Findings so far…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8E0C9993-6DB3-67F5-5E7A-BC26678D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362" y="2405544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top correlated features to whether a loan will default or not are:</a:t>
            </a:r>
          </a:p>
          <a:p>
            <a:r>
              <a:rPr lang="en-US" dirty="0"/>
              <a:t> </a:t>
            </a:r>
            <a:r>
              <a:rPr lang="en-US" dirty="0" err="1"/>
              <a:t>loan_percent_income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loan_int_rate</a:t>
            </a:r>
            <a:endParaRPr lang="en-US" dirty="0"/>
          </a:p>
          <a:p>
            <a:r>
              <a:rPr lang="en-US" dirty="0" err="1"/>
              <a:t>Person_home_ownership_RENT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872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2E2"/>
      </a:lt2>
      <a:accent1>
        <a:srgbClr val="20B2B5"/>
      </a:accent1>
      <a:accent2>
        <a:srgbClr val="14B976"/>
      </a:accent2>
      <a:accent3>
        <a:srgbClr val="21BB3D"/>
      </a:accent3>
      <a:accent4>
        <a:srgbClr val="3AB714"/>
      </a:accent4>
      <a:accent5>
        <a:srgbClr val="7EB01F"/>
      </a:accent5>
      <a:accent6>
        <a:srgbClr val="AEA313"/>
      </a:accent6>
      <a:hlink>
        <a:srgbClr val="5D8E2F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300</Words>
  <Application>Microsoft Macintosh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ShapesVTI</vt:lpstr>
      <vt:lpstr>Credit Risk</vt:lpstr>
      <vt:lpstr>Problem Statement</vt:lpstr>
      <vt:lpstr>Explore the Data</vt:lpstr>
      <vt:lpstr>Explore relationships</vt:lpstr>
      <vt:lpstr>Cleaning the Data</vt:lpstr>
      <vt:lpstr>Processing the Data</vt:lpstr>
      <vt:lpstr>Findings so far…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</dc:title>
  <dc:creator>David castillo</dc:creator>
  <cp:lastModifiedBy>David castillo</cp:lastModifiedBy>
  <cp:revision>1</cp:revision>
  <dcterms:created xsi:type="dcterms:W3CDTF">2022-11-02T18:57:59Z</dcterms:created>
  <dcterms:modified xsi:type="dcterms:W3CDTF">2022-11-02T19:29:53Z</dcterms:modified>
</cp:coreProperties>
</file>