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94C0-408A-4CB9-99CB-E7701B219CAA}" type="datetimeFigureOut">
              <a:rPr lang="es-AR" smtClean="0"/>
              <a:t>16/5/2020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A85E-4798-4084-A6DA-675DDA1911E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0088" t="6250" r="30673"/>
          <a:stretch>
            <a:fillRect/>
          </a:stretch>
        </p:blipFill>
        <p:spPr bwMode="auto">
          <a:xfrm>
            <a:off x="2208106" y="76200"/>
            <a:ext cx="487849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914400" y="9144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/>
              <a:t>Section</a:t>
            </a:r>
            <a:endParaRPr lang="es-AR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295400" y="2133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/>
              <a:t>Main</a:t>
            </a:r>
            <a:endParaRPr lang="es-AR" sz="3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28600" y="5486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 smtClean="0"/>
              <a:t>Main</a:t>
            </a:r>
            <a:r>
              <a:rPr lang="es-AR" sz="2800" dirty="0" smtClean="0"/>
              <a:t>/</a:t>
            </a:r>
            <a:r>
              <a:rPr lang="es-AR" sz="2800" dirty="0" err="1" smtClean="0"/>
              <a:t>Footer</a:t>
            </a:r>
            <a:endParaRPr lang="es-AR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5800" y="39624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/>
              <a:t>Side</a:t>
            </a:r>
            <a:r>
              <a:rPr lang="es-AR" sz="3200" dirty="0" smtClean="0"/>
              <a:t> Bar</a:t>
            </a:r>
            <a:endParaRPr lang="es-AR" sz="3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543800" y="1295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W=320px</a:t>
            </a:r>
          </a:p>
          <a:p>
            <a:r>
              <a:rPr lang="es-AR" dirty="0" smtClean="0"/>
              <a:t>H= 740px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67350" t="48958" r="25622" b="46875"/>
          <a:stretch>
            <a:fillRect/>
          </a:stretch>
        </p:blipFill>
        <p:spPr bwMode="auto">
          <a:xfrm>
            <a:off x="5302468" y="990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6250" r="36750" b="-1042"/>
          <a:stretch>
            <a:fillRect/>
          </a:stretch>
        </p:blipFill>
        <p:spPr bwMode="auto">
          <a:xfrm>
            <a:off x="457200" y="685800"/>
            <a:ext cx="705394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467600" y="11430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/>
              <a:t>Section</a:t>
            </a:r>
            <a:endParaRPr lang="es-AR" sz="3200" dirty="0"/>
          </a:p>
        </p:txBody>
      </p:sp>
      <p:sp>
        <p:nvSpPr>
          <p:cNvPr id="6" name="5 CuadroTexto"/>
          <p:cNvSpPr txBox="1"/>
          <p:nvPr/>
        </p:nvSpPr>
        <p:spPr>
          <a:xfrm rot="16200000">
            <a:off x="-355312" y="3581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/>
              <a:t>Main</a:t>
            </a:r>
            <a:endParaRPr lang="es-AR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10400" y="5791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 smtClean="0"/>
              <a:t>Main</a:t>
            </a:r>
            <a:r>
              <a:rPr lang="es-AR" sz="2800" dirty="0" smtClean="0"/>
              <a:t>/</a:t>
            </a:r>
            <a:r>
              <a:rPr lang="es-AR" sz="2800" dirty="0" err="1" smtClean="0"/>
              <a:t>Footer</a:t>
            </a:r>
            <a:endParaRPr lang="es-AR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467600" y="3352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/>
              <a:t>Side</a:t>
            </a:r>
            <a:r>
              <a:rPr lang="es-AR" sz="3200" dirty="0" smtClean="0"/>
              <a:t> Bar</a:t>
            </a:r>
            <a:endParaRPr lang="es-AR" sz="3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895600" y="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W=1366px</a:t>
            </a:r>
          </a:p>
          <a:p>
            <a:r>
              <a:rPr lang="es-AR" dirty="0" smtClean="0"/>
              <a:t>H= 1024px</a:t>
            </a:r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64056" t="23958" r="14861" b="71876"/>
          <a:stretch>
            <a:fillRect/>
          </a:stretch>
        </p:blipFill>
        <p:spPr bwMode="auto">
          <a:xfrm>
            <a:off x="4114800" y="14478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18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DScarpa</dc:creator>
  <cp:lastModifiedBy>DScarpa</cp:lastModifiedBy>
  <cp:revision>3</cp:revision>
  <dcterms:created xsi:type="dcterms:W3CDTF">2020-05-16T22:43:53Z</dcterms:created>
  <dcterms:modified xsi:type="dcterms:W3CDTF">2020-05-17T13:39:34Z</dcterms:modified>
</cp:coreProperties>
</file>