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3716000" cx="2437765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Lato Light"/>
      <p:regular r:id="rId26"/>
      <p:bold r:id="rId27"/>
      <p:italic r:id="rId28"/>
      <p:boldItalic r:id="rId29"/>
    </p:embeddedFont>
    <p:embeddedFont>
      <p:font typeface="Poppins Light"/>
      <p:regular r:id="rId30"/>
      <p:bold r:id="rId31"/>
      <p:italic r:id="rId32"/>
      <p:boldItalic r:id="rId33"/>
    </p:embeddedFont>
    <p:embeddedFont>
      <p:font typeface="Lato Black"/>
      <p:bold r:id="rId34"/>
      <p:boldItalic r:id="rId35"/>
    </p:embeddedFont>
    <p:embeddedFont>
      <p:font typeface="Poppins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nTvurYbSSzFaACV/RApGEfpl6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Light-bold.fntdata"/><Relationship Id="rId30" Type="http://schemas.openxmlformats.org/officeDocument/2006/relationships/font" Target="fonts/PoppinsLight-regular.fntdata"/><Relationship Id="rId11" Type="http://schemas.openxmlformats.org/officeDocument/2006/relationships/slide" Target="slides/slide6.xml"/><Relationship Id="rId33" Type="http://schemas.openxmlformats.org/officeDocument/2006/relationships/font" Target="fonts/Poppin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Light-italic.fntdata"/><Relationship Id="rId13" Type="http://schemas.openxmlformats.org/officeDocument/2006/relationships/slide" Target="slides/slide8.xml"/><Relationship Id="rId35" Type="http://schemas.openxmlformats.org/officeDocument/2006/relationships/font" Target="fonts/Lato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LatoBlack-bold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bold.fntdata"/><Relationship Id="rId14" Type="http://schemas.openxmlformats.org/officeDocument/2006/relationships/slide" Target="slides/slide9.xml"/><Relationship Id="rId36" Type="http://schemas.openxmlformats.org/officeDocument/2006/relationships/font" Target="fonts/Poppins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6bf52850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6d6bf5285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d6bf52850_2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6bf52850_2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6d6bf5285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6d6bf52850_2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6bf52850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6d6bf52850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d6bf52850_2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6bf52850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6d6bf52850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6d6bf52850_2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6bf52850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d6bf5285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d6bf52850_2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d6bf52850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6d6bf5285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d6bf52850_1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6bf52850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6d6bf5285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6d6bf52850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6bf52850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6d6bf5285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6d6bf52850_1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6bf52850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6d6bf5285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d6bf52850_1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6bf52850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6d6bf5285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Download more minimal templates here: https://crmrkt.com/GK9Dwa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d6bf52850_2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>
            <p:ph idx="2" type="pic"/>
          </p:nvPr>
        </p:nvSpPr>
        <p:spPr>
          <a:xfrm>
            <a:off x="10372479" y="4043359"/>
            <a:ext cx="3665318" cy="3665318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>
            <p:ph idx="2" type="pic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" name="Google Shape;17;p16"/>
          <p:cNvSpPr/>
          <p:nvPr>
            <p:ph idx="3" type="pic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>
            <p:ph idx="2" type="pic"/>
          </p:nvPr>
        </p:nvSpPr>
        <p:spPr>
          <a:xfrm>
            <a:off x="15790413" y="4036740"/>
            <a:ext cx="4136597" cy="782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" name="Google Shape;20;p17"/>
          <p:cNvSpPr/>
          <p:nvPr>
            <p:ph idx="3" type="pic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" name="Google Shape;21;p17"/>
          <p:cNvSpPr/>
          <p:nvPr>
            <p:ph idx="4" type="pic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2 Images">
  <p:cSld name="Portfolio 2 Image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>
            <p:ph idx="2" type="pic"/>
          </p:nvPr>
        </p:nvSpPr>
        <p:spPr>
          <a:xfrm>
            <a:off x="12497024" y="3330648"/>
            <a:ext cx="9119339" cy="6249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" name="Google Shape;24;p18"/>
          <p:cNvSpPr/>
          <p:nvPr>
            <p:ph idx="3" type="pic"/>
          </p:nvPr>
        </p:nvSpPr>
        <p:spPr>
          <a:xfrm>
            <a:off x="2844424" y="3330648"/>
            <a:ext cx="9119339" cy="6249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" name="Google Shape;27;p19"/>
          <p:cNvSpPr/>
          <p:nvPr>
            <p:ph idx="2" type="pic"/>
          </p:nvPr>
        </p:nvSpPr>
        <p:spPr>
          <a:xfrm>
            <a:off x="12178216" y="0"/>
            <a:ext cx="12199433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13"/>
          <p:cNvSpPr txBox="1"/>
          <p:nvPr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r>
              <a:rPr b="1" i="0" lang="en-US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"/>
          <p:cNvCxnSpPr/>
          <p:nvPr/>
        </p:nvCxnSpPr>
        <p:spPr>
          <a:xfrm>
            <a:off x="7531366" y="8766764"/>
            <a:ext cx="9398000" cy="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1"/>
          <p:cNvCxnSpPr/>
          <p:nvPr/>
        </p:nvCxnSpPr>
        <p:spPr>
          <a:xfrm>
            <a:off x="7531366" y="4067764"/>
            <a:ext cx="9398000" cy="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1"/>
          <p:cNvSpPr txBox="1"/>
          <p:nvPr/>
        </p:nvSpPr>
        <p:spPr>
          <a:xfrm>
            <a:off x="9175617" y="7610468"/>
            <a:ext cx="61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Responsividade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7652526" y="5362263"/>
            <a:ext cx="91557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FlexBox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g6d6bf52850_2_36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g6d6bf52850_2_36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9" name="Google Shape;149;g6d6bf52850_2_36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Align-content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0" name="Google Shape;150;g6d6bf52850_2_36"/>
          <p:cNvSpPr txBox="1"/>
          <p:nvPr/>
        </p:nvSpPr>
        <p:spPr>
          <a:xfrm>
            <a:off x="4773300" y="5157450"/>
            <a:ext cx="81516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Alinha as linhas do container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(apenas quanto tem mais de uma linha).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1" name="Google Shape;151;g6d6bf52850_2_36"/>
          <p:cNvSpPr txBox="1"/>
          <p:nvPr/>
        </p:nvSpPr>
        <p:spPr>
          <a:xfrm>
            <a:off x="9276125" y="1179750"/>
            <a:ext cx="58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Alinhamento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52" name="Google Shape;152;g6d6bf52850_2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275" y="3811675"/>
            <a:ext cx="6899025" cy="93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6d6bf52850_2_49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g6d6bf52850_2_49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g6d6bf52850_2_49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Flex-grow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1" name="Google Shape;161;g6d6bf52850_2_49"/>
          <p:cNvSpPr txBox="1"/>
          <p:nvPr/>
        </p:nvSpPr>
        <p:spPr>
          <a:xfrm>
            <a:off x="4773300" y="5157450"/>
            <a:ext cx="156894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Indica o quanto um item pode crescer caso seja necessário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(obrigatório um inteiro positivo).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2" name="Google Shape;162;g6d6bf52850_2_49"/>
          <p:cNvSpPr txBox="1"/>
          <p:nvPr/>
        </p:nvSpPr>
        <p:spPr>
          <a:xfrm>
            <a:off x="10228350" y="1240525"/>
            <a:ext cx="58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Tamanho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63" name="Google Shape;163;g6d6bf52850_2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863" y="7709525"/>
            <a:ext cx="8599925" cy="40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g6d6bf52850_2_62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g6d6bf52850_2_62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g6d6bf52850_2_62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Flex-basis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2" name="Google Shape;172;g6d6bf52850_2_62"/>
          <p:cNvSpPr txBox="1"/>
          <p:nvPr/>
        </p:nvSpPr>
        <p:spPr>
          <a:xfrm>
            <a:off x="4773300" y="5157450"/>
            <a:ext cx="156894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Tamanho</a:t>
            </a: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padrão </a:t>
            </a: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 um elemento antes do espaço ser distribuído.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3" name="Google Shape;173;g6d6bf52850_2_62"/>
          <p:cNvSpPr txBox="1"/>
          <p:nvPr/>
        </p:nvSpPr>
        <p:spPr>
          <a:xfrm>
            <a:off x="10228350" y="1240525"/>
            <a:ext cx="58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Tamanho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74" name="Google Shape;174;g6d6bf52850_2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000" y="7627875"/>
            <a:ext cx="8894150" cy="44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g6d6bf52850_2_76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g6d6bf52850_2_76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2" name="Google Shape;182;g6d6bf52850_2_76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Flex-</a:t>
            </a: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shrink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3" name="Google Shape;183;g6d6bf52850_2_76"/>
          <p:cNvSpPr txBox="1"/>
          <p:nvPr/>
        </p:nvSpPr>
        <p:spPr>
          <a:xfrm>
            <a:off x="4773300" y="5157450"/>
            <a:ext cx="156894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Indica o quanto um item pode encolher caso seja necessário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(obrigatório um inteiro positivo).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4" name="Google Shape;184;g6d6bf52850_2_76"/>
          <p:cNvSpPr txBox="1"/>
          <p:nvPr/>
        </p:nvSpPr>
        <p:spPr>
          <a:xfrm>
            <a:off x="10228350" y="1240525"/>
            <a:ext cx="58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Tamanho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85" name="Google Shape;185;g6d6bf52850_2_76"/>
          <p:cNvSpPr txBox="1"/>
          <p:nvPr/>
        </p:nvSpPr>
        <p:spPr>
          <a:xfrm>
            <a:off x="9117425" y="8446125"/>
            <a:ext cx="68070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101600" marR="101600" rtl="0" algn="l">
              <a:lnSpc>
                <a:spcPct val="140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36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flex-shrink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g6d6bf52850_2_92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g6d6bf52850_2_92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g6d6bf52850_2_92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Flex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4" name="Google Shape;194;g6d6bf52850_2_92"/>
          <p:cNvSpPr txBox="1"/>
          <p:nvPr/>
        </p:nvSpPr>
        <p:spPr>
          <a:xfrm>
            <a:off x="4773300" y="5157450"/>
            <a:ext cx="156894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Atalho para flex-grow, flex-shrink e flex-basis,  declarando em apenas um atributo.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5" name="Google Shape;195;g6d6bf52850_2_92"/>
          <p:cNvSpPr txBox="1"/>
          <p:nvPr/>
        </p:nvSpPr>
        <p:spPr>
          <a:xfrm>
            <a:off x="10228350" y="1240525"/>
            <a:ext cx="58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Tamanho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96" name="Google Shape;196;g6d6bf52850_2_92"/>
          <p:cNvSpPr txBox="1"/>
          <p:nvPr/>
        </p:nvSpPr>
        <p:spPr>
          <a:xfrm>
            <a:off x="10778725" y="8446125"/>
            <a:ext cx="68070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101600" marR="101600" rtl="0" algn="l">
              <a:lnSpc>
                <a:spcPct val="140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36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4 50px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6"/>
          <p:cNvCxnSpPr/>
          <p:nvPr/>
        </p:nvCxnSpPr>
        <p:spPr>
          <a:xfrm>
            <a:off x="11608677" y="8258764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6"/>
          <p:cNvSpPr txBox="1"/>
          <p:nvPr/>
        </p:nvSpPr>
        <p:spPr>
          <a:xfrm>
            <a:off x="8376759" y="6091448"/>
            <a:ext cx="7624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Na prática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10515706" y="9041086"/>
            <a:ext cx="337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3434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Clone do twitter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291" y="3411791"/>
            <a:ext cx="2107551" cy="21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/>
          <p:nvPr/>
        </p:nvSpPr>
        <p:spPr>
          <a:xfrm>
            <a:off x="-1" y="0"/>
            <a:ext cx="8675649" cy="13716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212" name="Google Shape;212;p4"/>
          <p:cNvCxnSpPr/>
          <p:nvPr/>
        </p:nvCxnSpPr>
        <p:spPr>
          <a:xfrm>
            <a:off x="15801525" y="8325670"/>
            <a:ext cx="1192923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4"/>
          <p:cNvSpPr txBox="1"/>
          <p:nvPr/>
        </p:nvSpPr>
        <p:spPr>
          <a:xfrm>
            <a:off x="13172338" y="6158354"/>
            <a:ext cx="641874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Obrigado!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14257200" y="9108000"/>
            <a:ext cx="495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LinkedIn: @cauekotarski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581575" y="4165354"/>
            <a:ext cx="7087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9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css-tricks.com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3467035" y="3413419"/>
            <a:ext cx="150554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Links: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581575" y="4690504"/>
            <a:ext cx="7087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ctr">
              <a:lnSpc>
                <a:spcPct val="19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www.treinaweb.com.br</a:t>
            </a:r>
            <a:endParaRPr sz="2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9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14104800" y="9631200"/>
            <a:ext cx="495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Github</a:t>
            </a:r>
            <a:r>
              <a:rPr b="1" lang="en-US" sz="2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: @dcaueb78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b="11158" l="-2176" r="14749" t="0"/>
          <a:stretch/>
        </p:blipFill>
        <p:spPr>
          <a:xfrm>
            <a:off x="14725013" y="2065274"/>
            <a:ext cx="3714974" cy="3759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0" name="Google Shape;220;p4"/>
          <p:cNvSpPr txBox="1"/>
          <p:nvPr/>
        </p:nvSpPr>
        <p:spPr>
          <a:xfrm>
            <a:off x="676050" y="5221379"/>
            <a:ext cx="7087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ctr">
              <a:lnSpc>
                <a:spcPct val="19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github.com/dcaueb78/Twitter-Profile</a:t>
            </a:r>
            <a:endParaRPr sz="2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10306475" y="8148575"/>
            <a:ext cx="379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900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Cauê Kotarski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5971175" y="9719550"/>
            <a:ext cx="124353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Entusiasta/Apaixonado por Javascript, Reactjs, React Native, NodeJS &amp; Family.</a:t>
            </a:r>
            <a:endParaRPr/>
          </a:p>
        </p:txBody>
      </p:sp>
      <p:cxnSp>
        <p:nvCxnSpPr>
          <p:cNvPr id="44" name="Google Shape;44;p2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2"/>
          <p:cNvSpPr txBox="1"/>
          <p:nvPr/>
        </p:nvSpPr>
        <p:spPr>
          <a:xfrm>
            <a:off x="7496706" y="1160870"/>
            <a:ext cx="9384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Apresentação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10562384" y="8859875"/>
            <a:ext cx="3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74EA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Front-end Engineer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47" name="Google Shape;47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3073" l="2233" r="11201" t="0"/>
          <a:stretch/>
        </p:blipFill>
        <p:spPr>
          <a:xfrm>
            <a:off x="10372479" y="4043359"/>
            <a:ext cx="3665400" cy="3665400"/>
          </a:xfrm>
          <a:prstGeom prst="ellipse">
            <a:avLst/>
          </a:prstGeom>
          <a:noFill/>
          <a:ln cap="flat" cmpd="sng" w="1143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3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3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Propriedade CSS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5078100" y="5157450"/>
            <a:ext cx="13792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Permite organizar, alinhar e distribuir itens dentro de um container.</a:t>
            </a:r>
            <a:endParaRPr sz="3600"/>
          </a:p>
        </p:txBody>
      </p:sp>
      <p:sp>
        <p:nvSpPr>
          <p:cNvPr id="57" name="Google Shape;57;p3"/>
          <p:cNvSpPr txBox="1"/>
          <p:nvPr/>
        </p:nvSpPr>
        <p:spPr>
          <a:xfrm>
            <a:off x="10254110" y="1160870"/>
            <a:ext cx="4814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O que é?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58" name="Google Shape;5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840" y="7352025"/>
            <a:ext cx="11857974" cy="47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9781775" y="6650175"/>
            <a:ext cx="48141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101600" marR="101600" rtl="0" algn="l">
              <a:lnSpc>
                <a:spcPct val="140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36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5"/>
          <p:cNvCxnSpPr/>
          <p:nvPr/>
        </p:nvCxnSpPr>
        <p:spPr>
          <a:xfrm>
            <a:off x="11608677" y="2794666"/>
            <a:ext cx="1192923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5"/>
          <p:cNvSpPr/>
          <p:nvPr/>
        </p:nvSpPr>
        <p:spPr>
          <a:xfrm rot="5400000">
            <a:off x="15129784" y="5470352"/>
            <a:ext cx="3639300" cy="36393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" name="Google Shape;67;p5"/>
          <p:cNvSpPr/>
          <p:nvPr/>
        </p:nvSpPr>
        <p:spPr>
          <a:xfrm rot="5400000">
            <a:off x="10367956" y="5470352"/>
            <a:ext cx="3639300" cy="36393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8" name="Google Shape;68;p5"/>
          <p:cNvSpPr/>
          <p:nvPr/>
        </p:nvSpPr>
        <p:spPr>
          <a:xfrm rot="5400000">
            <a:off x="5606128" y="5470352"/>
            <a:ext cx="3639300" cy="36393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6300778" y="6695653"/>
            <a:ext cx="1300104" cy="1122822"/>
          </a:xfrm>
          <a:custGeom>
            <a:rect b="b" l="l" r="r" t="t"/>
            <a:pathLst>
              <a:path extrusionOk="0" h="21600" w="2160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10797999" y="9828050"/>
            <a:ext cx="277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900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ALINHAMENTO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15561237" y="9828050"/>
            <a:ext cx="277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900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ORDENAÇÃO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6382212" y="9828038"/>
            <a:ext cx="208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900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TAMANHO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14771122" y="10438947"/>
            <a:ext cx="43587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Ordenação flexível 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10009476" y="10438947"/>
            <a:ext cx="43587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Alinhamento flexível 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5247830" y="10438947"/>
            <a:ext cx="43587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Tamanhos flexíveis</a:t>
            </a:r>
            <a:endParaRPr/>
          </a:p>
        </p:txBody>
      </p:sp>
      <p:pic>
        <p:nvPicPr>
          <p:cNvPr id="76" name="Google Shape;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202" y="6257700"/>
            <a:ext cx="1998700" cy="19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8638" y="6383500"/>
            <a:ext cx="1813000" cy="18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 txBox="1"/>
          <p:nvPr/>
        </p:nvSpPr>
        <p:spPr>
          <a:xfrm>
            <a:off x="9606525" y="1160875"/>
            <a:ext cx="637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Por que usar?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g6d6bf52850_1_17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g6d6bf52850_1_17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" name="Google Shape;86;g6d6bf52850_1_17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Flex-direction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7" name="Google Shape;87;g6d6bf52850_1_17"/>
          <p:cNvSpPr txBox="1"/>
          <p:nvPr/>
        </p:nvSpPr>
        <p:spPr>
          <a:xfrm>
            <a:off x="5078100" y="5157450"/>
            <a:ext cx="13792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45720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Direção dos itens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" name="Google Shape;88;g6d6bf52850_1_17"/>
          <p:cNvSpPr txBox="1"/>
          <p:nvPr/>
        </p:nvSpPr>
        <p:spPr>
          <a:xfrm>
            <a:off x="9450775" y="1141975"/>
            <a:ext cx="1169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Ordenação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9" name="Google Shape;89;g6d6bf52850_1_17"/>
          <p:cNvSpPr txBox="1"/>
          <p:nvPr/>
        </p:nvSpPr>
        <p:spPr>
          <a:xfrm>
            <a:off x="14787700" y="5157450"/>
            <a:ext cx="42963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45720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Eixo principal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0" name="Google Shape;90;g6d6bf52850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875" y="7577425"/>
            <a:ext cx="8003900" cy="36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6d6bf52850_1_17"/>
          <p:cNvSpPr txBox="1"/>
          <p:nvPr/>
        </p:nvSpPr>
        <p:spPr>
          <a:xfrm>
            <a:off x="9349025" y="7350725"/>
            <a:ext cx="42963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row</a:t>
            </a:r>
            <a:endParaRPr sz="3600">
              <a:solidFill>
                <a:srgbClr val="9900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" name="Google Shape;92;g6d6bf52850_1_17"/>
          <p:cNvSpPr txBox="1"/>
          <p:nvPr/>
        </p:nvSpPr>
        <p:spPr>
          <a:xfrm>
            <a:off x="8505175" y="10771550"/>
            <a:ext cx="42963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</a:t>
            </a:r>
            <a:r>
              <a:rPr lang="en-US" sz="3600">
                <a:solidFill>
                  <a:srgbClr val="9900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ow-reverse</a:t>
            </a:r>
            <a:endParaRPr sz="3600">
              <a:solidFill>
                <a:srgbClr val="9900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3" name="Google Shape;93;g6d6bf52850_1_17"/>
          <p:cNvSpPr txBox="1"/>
          <p:nvPr/>
        </p:nvSpPr>
        <p:spPr>
          <a:xfrm>
            <a:off x="12576025" y="7012550"/>
            <a:ext cx="42963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column</a:t>
            </a:r>
            <a:endParaRPr sz="3600">
              <a:solidFill>
                <a:srgbClr val="9900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4" name="Google Shape;94;g6d6bf52850_1_17"/>
          <p:cNvSpPr txBox="1"/>
          <p:nvPr/>
        </p:nvSpPr>
        <p:spPr>
          <a:xfrm>
            <a:off x="13860725" y="11017150"/>
            <a:ext cx="42963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</a:t>
            </a:r>
            <a:r>
              <a:rPr lang="en-US" sz="3600">
                <a:solidFill>
                  <a:srgbClr val="9900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olumn-reverse</a:t>
            </a:r>
            <a:endParaRPr sz="3600">
              <a:solidFill>
                <a:srgbClr val="9900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g6d6bf52850_1_38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g6d6bf52850_1_38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" name="Google Shape;102;g6d6bf52850_1_38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Flex-wrap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3" name="Google Shape;103;g6d6bf52850_1_38"/>
          <p:cNvSpPr txBox="1"/>
          <p:nvPr/>
        </p:nvSpPr>
        <p:spPr>
          <a:xfrm>
            <a:off x="5078100" y="5157450"/>
            <a:ext cx="136254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45720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Linhas flexíveis ao atingir espaço máximo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4" name="Google Shape;104;g6d6bf52850_1_38"/>
          <p:cNvSpPr txBox="1"/>
          <p:nvPr/>
        </p:nvSpPr>
        <p:spPr>
          <a:xfrm>
            <a:off x="9276125" y="1179750"/>
            <a:ext cx="58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Alinhamento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05" name="Google Shape;105;g6d6bf52850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5201" y="7917500"/>
            <a:ext cx="8127251" cy="42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6d6bf52850_1_38"/>
          <p:cNvSpPr txBox="1"/>
          <p:nvPr/>
        </p:nvSpPr>
        <p:spPr>
          <a:xfrm>
            <a:off x="6345125" y="6371100"/>
            <a:ext cx="36489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nowrap</a:t>
            </a:r>
            <a:endParaRPr sz="3600">
              <a:solidFill>
                <a:srgbClr val="9900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" name="Google Shape;107;g6d6bf52850_1_38"/>
          <p:cNvSpPr txBox="1"/>
          <p:nvPr/>
        </p:nvSpPr>
        <p:spPr>
          <a:xfrm>
            <a:off x="11079325" y="6371100"/>
            <a:ext cx="2251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wrap</a:t>
            </a:r>
            <a:endParaRPr sz="3600">
              <a:solidFill>
                <a:srgbClr val="9900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" name="Google Shape;108;g6d6bf52850_1_38"/>
          <p:cNvSpPr txBox="1"/>
          <p:nvPr/>
        </p:nvSpPr>
        <p:spPr>
          <a:xfrm>
            <a:off x="15265175" y="6371100"/>
            <a:ext cx="44589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wrap-reverse</a:t>
            </a:r>
            <a:endParaRPr sz="3600">
              <a:solidFill>
                <a:srgbClr val="9900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g6d6bf52850_1_58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g6d6bf52850_1_58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g6d6bf52850_1_58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Flex-flow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7" name="Google Shape;117;g6d6bf52850_1_58"/>
          <p:cNvSpPr txBox="1"/>
          <p:nvPr/>
        </p:nvSpPr>
        <p:spPr>
          <a:xfrm>
            <a:off x="5078100" y="5251925"/>
            <a:ext cx="136254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Atalho para flex-direction e flex-wrap em uma só propriedade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8" name="Google Shape;118;g6d6bf52850_1_58"/>
          <p:cNvSpPr txBox="1"/>
          <p:nvPr/>
        </p:nvSpPr>
        <p:spPr>
          <a:xfrm>
            <a:off x="9117425" y="8446125"/>
            <a:ext cx="61428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101600" marR="101600" rtl="0" algn="l">
              <a:lnSpc>
                <a:spcPct val="140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36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flex-flow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wrap</a:t>
            </a: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9" name="Google Shape;119;g6d6bf52850_1_58"/>
          <p:cNvSpPr txBox="1"/>
          <p:nvPr/>
        </p:nvSpPr>
        <p:spPr>
          <a:xfrm>
            <a:off x="9276125" y="1179750"/>
            <a:ext cx="58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Alinhamento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g6d6bf52850_1_75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g6d6bf52850_1_75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7" name="Google Shape;127;g6d6bf52850_1_75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Justify-content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8" name="Google Shape;128;g6d6bf52850_1_75"/>
          <p:cNvSpPr txBox="1"/>
          <p:nvPr/>
        </p:nvSpPr>
        <p:spPr>
          <a:xfrm>
            <a:off x="4773300" y="5157450"/>
            <a:ext cx="81516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45720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Define o alinhamento dos itens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just">
              <a:lnSpc>
                <a:spcPct val="16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no eixo principal (direção do flex-direction).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9" name="Google Shape;129;g6d6bf52850_1_75"/>
          <p:cNvSpPr txBox="1"/>
          <p:nvPr/>
        </p:nvSpPr>
        <p:spPr>
          <a:xfrm>
            <a:off x="9276125" y="1179750"/>
            <a:ext cx="58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Alinhamento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30" name="Google Shape;130;g6d6bf52850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3225" y="3726772"/>
            <a:ext cx="5825401" cy="97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g6d6bf52850_2_1"/>
          <p:cNvCxnSpPr/>
          <p:nvPr/>
        </p:nvCxnSpPr>
        <p:spPr>
          <a:xfrm>
            <a:off x="11608677" y="2794666"/>
            <a:ext cx="11928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6d6bf52850_2_1"/>
          <p:cNvSpPr/>
          <p:nvPr/>
        </p:nvSpPr>
        <p:spPr>
          <a:xfrm>
            <a:off x="5260663" y="3726768"/>
            <a:ext cx="4190100" cy="69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g6d6bf52850_2_1"/>
          <p:cNvSpPr txBox="1"/>
          <p:nvPr/>
        </p:nvSpPr>
        <p:spPr>
          <a:xfrm>
            <a:off x="5260676" y="3811675"/>
            <a:ext cx="419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Align-items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9" name="Google Shape;139;g6d6bf52850_2_1"/>
          <p:cNvSpPr txBox="1"/>
          <p:nvPr/>
        </p:nvSpPr>
        <p:spPr>
          <a:xfrm>
            <a:off x="4773300" y="5157450"/>
            <a:ext cx="81516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Funciona na mesma forma do  justify-content, mas alinhando os itens no outro eixo.</a:t>
            </a:r>
            <a:endParaRPr sz="3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0" name="Google Shape;140;g6d6bf52850_2_1"/>
          <p:cNvSpPr txBox="1"/>
          <p:nvPr/>
        </p:nvSpPr>
        <p:spPr>
          <a:xfrm>
            <a:off x="9276125" y="1179750"/>
            <a:ext cx="58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9900FF"/>
                </a:solidFill>
                <a:latin typeface="Lato Black"/>
                <a:ea typeface="Lato Black"/>
                <a:cs typeface="Lato Black"/>
                <a:sym typeface="Lato Black"/>
              </a:rPr>
              <a:t>Alinhamento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41" name="Google Shape;141;g6d6bf52850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1175" y="3802975"/>
            <a:ext cx="6879650" cy="91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