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jpeg" ContentType="image/jpe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2.xml" ContentType="application/vnd.openxmlformats-officedocument.theme+xml"/>
  <Override PartName="/ppt/theme/theme9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14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</p:sldIdLst>
  <p:sldSz cx="9144000" cy="5143500"/>
  <p:notesSz cx="6858000" cy="9144000"/>
</p:presentation>
</file>

<file path=ppt/commentAuthors.xml><?xml version="1.0" encoding="utf-8"?>
<p:cmAuthorLst xmlns:p="http://schemas.openxmlformats.org/presentationml/2006/main">
  <p:cmAuthor id="0" name="Juliano Theiss" initials="JT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commentAuthors" Target="commentAuthors.xml"/>
</Relationships>
</file>

<file path=ppt/comments/comment1.xml><?xml version="1.0" encoding="utf-8"?>
<p:cmLst xmlns:p="http://schemas.openxmlformats.org/presentationml/2006/main">
  <p:cm authorId="0" dt="2019-10-07T20:56:56.656000000" idx="1">
    <p:pos x="6118" y="0"/>
    <p:text>This is merely a suggestion — feel free to customize it to suit your community!
Welcome — Set a welcoming, open, and inclusive tone. Thank everyone for attending, tell them about yourself, give an overview of the programming, and remind them of the code of conduct.
Intro to Hacktoberfest: the celebration, prizes, and instructions — It's important to mention the key points of Hacktoberfest. For example: "This is all about encouraging meaningful contributions to the open source ecosystem — for beginners and veterans alike."
Intro to open source — See Resources section for inspiration.
Workshop — how to contribute to open source — See Resources section for inspiration.
Demos [optional; before/after hack time] — 3 to 5-minute demos by anyone interested in sharing their open source projects.
Hack time — Facilitate the formation of groups by interest and hack together.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b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353880" y="3795480"/>
            <a:ext cx="1722600" cy="1698120"/>
          </a:xfrm>
          <a:custGeom>
            <a:avLst/>
            <a:gdLst/>
            <a:ahLst/>
            <a:rect l="l" t="t" r="r" b="b"/>
            <a:pathLst>
              <a:path w="2320433" h="2287737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654960" y="-410040"/>
            <a:ext cx="2805480" cy="2661480"/>
          </a:xfrm>
          <a:custGeom>
            <a:avLst/>
            <a:gdLst/>
            <a:ahLst/>
            <a:rect l="l" t="t" r="r" b="b"/>
            <a:pathLst>
              <a:path w="1899125" h="1801674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6017760" y="693000"/>
            <a:ext cx="1909800" cy="1701000"/>
          </a:xfrm>
          <a:custGeom>
            <a:avLst/>
            <a:gdLst/>
            <a:ahLst/>
            <a:rect l="l" t="t" r="r" b="b"/>
            <a:pathLst>
              <a:path w="2728778" h="2430315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987000">
            <a:off x="654120" y="3671280"/>
            <a:ext cx="2361240" cy="1160640"/>
          </a:xfrm>
          <a:custGeom>
            <a:avLst/>
            <a:gdLst/>
            <a:ahLst/>
            <a:rect l="l" t="t" r="r" b="b"/>
            <a:pathLst>
              <a:path w="2728778" h="1341534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rot="7282800">
            <a:off x="8001720" y="3286080"/>
            <a:ext cx="1577880" cy="1380960"/>
          </a:xfrm>
          <a:custGeom>
            <a:avLst/>
            <a:gdLst/>
            <a:ahLst/>
            <a:rect l="l" t="t" r="r" b="b"/>
            <a:pathLst>
              <a:path w="2080612" h="1821116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 rot="11444400">
            <a:off x="-945000" y="1047960"/>
            <a:ext cx="3984840" cy="1963440"/>
          </a:xfrm>
          <a:custGeom>
            <a:avLst/>
            <a:gdLst/>
            <a:ahLst/>
            <a:rect l="l" t="t" r="r" b="b"/>
            <a:pathLst>
              <a:path w="2884338" h="1095262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-271800" y="550440"/>
            <a:ext cx="1123200" cy="1156680"/>
          </a:xfrm>
          <a:custGeom>
            <a:avLst/>
            <a:gdLst/>
            <a:ahLst/>
            <a:rect l="l" t="t" r="r" b="b"/>
            <a:pathLst>
              <a:path w="2171355" h="223589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1216080" y="1991880"/>
            <a:ext cx="6711480" cy="11595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ed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b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 rot="3886800">
            <a:off x="-462240" y="-88200"/>
            <a:ext cx="2184480" cy="1911960"/>
          </a:xfrm>
          <a:custGeom>
            <a:avLst/>
            <a:gdLst/>
            <a:ahLst/>
            <a:rect l="l" t="t" r="r" b="b"/>
            <a:pathLst>
              <a:path w="2080612" h="1821116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2"/>
          <p:cNvSpPr/>
          <p:nvPr/>
        </p:nvSpPr>
        <p:spPr>
          <a:xfrm rot="19741200">
            <a:off x="563760" y="369720"/>
            <a:ext cx="1438920" cy="1790280"/>
          </a:xfrm>
          <a:custGeom>
            <a:avLst/>
            <a:gdLst/>
            <a:ahLst/>
            <a:rect l="l" t="t" r="r" b="b"/>
            <a:pathLst>
              <a:path w="1166698" h="1451708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PlaceHolder 3"/>
          <p:cNvSpPr>
            <a:spLocks noGrp="1"/>
          </p:cNvSpPr>
          <p:nvPr>
            <p:ph type="title"/>
          </p:nvPr>
        </p:nvSpPr>
        <p:spPr>
          <a:xfrm>
            <a:off x="1216080" y="1003320"/>
            <a:ext cx="6711480" cy="62280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AC36BE29-81ED-4F7F-9472-92641CB250D4}" type="slidenum">
              <a:rPr b="0" lang="en-US" sz="1300" spc="-1" strike="noStrike">
                <a:solidFill>
                  <a:srgbClr val="111111"/>
                </a:solidFill>
                <a:latin typeface="Work Sans Light"/>
                <a:ea typeface="Work Sa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402" name="CustomShape 5"/>
          <p:cNvSpPr/>
          <p:nvPr/>
        </p:nvSpPr>
        <p:spPr>
          <a:xfrm>
            <a:off x="630000" y="4286520"/>
            <a:ext cx="2080440" cy="1852920"/>
          </a:xfrm>
          <a:custGeom>
            <a:avLst/>
            <a:gdLst/>
            <a:ahLst/>
            <a:rect l="l" t="t" r="r" b="b"/>
            <a:pathLst>
              <a:path w="2728778" h="2430315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6"/>
          <p:cNvSpPr/>
          <p:nvPr/>
        </p:nvSpPr>
        <p:spPr>
          <a:xfrm>
            <a:off x="-327240" y="4286520"/>
            <a:ext cx="1542600" cy="1521000"/>
          </a:xfrm>
          <a:custGeom>
            <a:avLst/>
            <a:gdLst/>
            <a:ahLst/>
            <a:rect l="l" t="t" r="r" b="b"/>
            <a:pathLst>
              <a:path w="2320433" h="2287737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7"/>
          <p:cNvSpPr/>
          <p:nvPr/>
        </p:nvSpPr>
        <p:spPr>
          <a:xfrm rot="10039200">
            <a:off x="6208920" y="4295880"/>
            <a:ext cx="2660400" cy="1302840"/>
          </a:xfrm>
          <a:custGeom>
            <a:avLst/>
            <a:gdLst/>
            <a:ahLst/>
            <a:rect l="l" t="t" r="r" b="b"/>
            <a:pathLst>
              <a:path w="2884338" h="1095262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8"/>
          <p:cNvSpPr/>
          <p:nvPr/>
        </p:nvSpPr>
        <p:spPr>
          <a:xfrm>
            <a:off x="7826400" y="448560"/>
            <a:ext cx="1856880" cy="1731960"/>
          </a:xfrm>
          <a:custGeom>
            <a:avLst/>
            <a:gdLst/>
            <a:ahLst/>
            <a:rect l="l" t="t" r="r" b="b"/>
            <a:pathLst>
              <a:path w="1445409" h="1348015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b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4CE82C2B-DBAE-424A-BFA7-AA88AC5289F1}" type="slidenum">
              <a:rPr b="0" lang="en-US" sz="1300" spc="-1" strike="noStrike">
                <a:solidFill>
                  <a:srgbClr val="111111"/>
                </a:solidFill>
                <a:latin typeface="Work Sans Light"/>
                <a:ea typeface="Work Sa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-296640" y="-263880"/>
            <a:ext cx="2030040" cy="2001240"/>
          </a:xfrm>
          <a:custGeom>
            <a:avLst/>
            <a:gdLst/>
            <a:ahLst/>
            <a:rect l="l" t="t" r="r" b="b"/>
            <a:pathLst>
              <a:path w="2320433" h="2287737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3"/>
          <p:cNvSpPr/>
          <p:nvPr/>
        </p:nvSpPr>
        <p:spPr>
          <a:xfrm rot="1832400">
            <a:off x="8091000" y="518760"/>
            <a:ext cx="1576080" cy="1379520"/>
          </a:xfrm>
          <a:custGeom>
            <a:avLst/>
            <a:gdLst/>
            <a:ahLst/>
            <a:rect l="l" t="t" r="r" b="b"/>
            <a:pathLst>
              <a:path w="2080612" h="1821116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4"/>
          <p:cNvSpPr/>
          <p:nvPr/>
        </p:nvSpPr>
        <p:spPr>
          <a:xfrm rot="19421400">
            <a:off x="7229520" y="2940840"/>
            <a:ext cx="2970720" cy="1464480"/>
          </a:xfrm>
          <a:custGeom>
            <a:avLst/>
            <a:gdLst/>
            <a:ahLst/>
            <a:rect l="l" t="t" r="r" b="b"/>
            <a:pathLst>
              <a:path w="2884338" h="1095262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5"/>
          <p:cNvSpPr/>
          <p:nvPr/>
        </p:nvSpPr>
        <p:spPr>
          <a:xfrm>
            <a:off x="6757560" y="3704760"/>
            <a:ext cx="1568520" cy="1614960"/>
          </a:xfrm>
          <a:custGeom>
            <a:avLst/>
            <a:gdLst/>
            <a:ahLst/>
            <a:rect l="l" t="t" r="r" b="b"/>
            <a:pathLst>
              <a:path w="2171355" h="223589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6"/>
          <p:cNvSpPr/>
          <p:nvPr/>
        </p:nvSpPr>
        <p:spPr>
          <a:xfrm>
            <a:off x="-494280" y="1212840"/>
            <a:ext cx="1261800" cy="1123560"/>
          </a:xfrm>
          <a:custGeom>
            <a:avLst/>
            <a:gdLst/>
            <a:ahLst/>
            <a:rect l="l" t="t" r="r" b="b"/>
            <a:pathLst>
              <a:path w="2728778" h="2430315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b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-628560" y="-96480"/>
            <a:ext cx="3409200" cy="862560"/>
          </a:xfrm>
          <a:custGeom>
            <a:avLst/>
            <a:gdLst/>
            <a:ahLst/>
            <a:rect l="l" t="t" r="r" b="b"/>
            <a:pathLst>
              <a:path w="2638035" h="667526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rgbClr val="d03900">
              <a:alpha val="2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2"/>
          <p:cNvSpPr/>
          <p:nvPr/>
        </p:nvSpPr>
        <p:spPr>
          <a:xfrm>
            <a:off x="991080" y="-435600"/>
            <a:ext cx="1542600" cy="1438560"/>
          </a:xfrm>
          <a:custGeom>
            <a:avLst/>
            <a:gdLst/>
            <a:ahLst/>
            <a:rect l="l" t="t" r="r" b="b"/>
            <a:pathLst>
              <a:path w="1445409" h="1348015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3"/>
          <p:cNvSpPr/>
          <p:nvPr/>
        </p:nvSpPr>
        <p:spPr>
          <a:xfrm>
            <a:off x="133200" y="3953520"/>
            <a:ext cx="1542600" cy="1521000"/>
          </a:xfrm>
          <a:custGeom>
            <a:avLst/>
            <a:gdLst/>
            <a:ahLst/>
            <a:rect l="l" t="t" r="r" b="b"/>
            <a:pathLst>
              <a:path w="2320433" h="2287737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4"/>
          <p:cNvSpPr/>
          <p:nvPr/>
        </p:nvSpPr>
        <p:spPr>
          <a:xfrm rot="4213800">
            <a:off x="-435600" y="3147840"/>
            <a:ext cx="1833840" cy="901440"/>
          </a:xfrm>
          <a:custGeom>
            <a:avLst/>
            <a:gdLst/>
            <a:ahLst/>
            <a:rect l="l" t="t" r="r" b="b"/>
            <a:pathLst>
              <a:path w="2728778" h="1341534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PlaceHolder 5"/>
          <p:cNvSpPr>
            <a:spLocks noGrp="1"/>
          </p:cNvSpPr>
          <p:nvPr>
            <p:ph type="body"/>
          </p:nvPr>
        </p:nvSpPr>
        <p:spPr>
          <a:xfrm>
            <a:off x="1216080" y="0"/>
            <a:ext cx="1415520" cy="5143320"/>
          </a:xfrm>
          <a:prstGeom prst="rect">
            <a:avLst/>
          </a:prstGeom>
        </p:spPr>
        <p:txBody>
          <a:bodyPr lIns="0" rIns="0" tIns="0" bIns="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6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BF3093AB-B8EF-4501-A241-3E07933B0722}" type="slidenum">
              <a:rPr b="0" lang="en-US" sz="1300" spc="-1" strike="noStrike">
                <a:solidFill>
                  <a:srgbClr val="111111"/>
                </a:solidFill>
                <a:latin typeface="Work Sans Light"/>
                <a:ea typeface="Work Sa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493" name="CustomShape 7"/>
          <p:cNvSpPr/>
          <p:nvPr/>
        </p:nvSpPr>
        <p:spPr>
          <a:xfrm rot="16200000">
            <a:off x="7814160" y="1453680"/>
            <a:ext cx="2080440" cy="1852920"/>
          </a:xfrm>
          <a:custGeom>
            <a:avLst/>
            <a:gdLst/>
            <a:ahLst/>
            <a:rect l="l" t="t" r="r" b="b"/>
            <a:pathLst>
              <a:path w="2728778" h="2430315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b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1EA5B27C-BF81-4F44-A0B3-7AD1D2A4877D}" type="slidenum">
              <a:rPr b="0" lang="en-US" sz="1300" spc="-1" strike="noStrike">
                <a:solidFill>
                  <a:srgbClr val="111111"/>
                </a:solidFill>
                <a:latin typeface="Work Sans Light"/>
                <a:ea typeface="Work Sans Light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-363960" y="-139320"/>
            <a:ext cx="1725480" cy="1536840"/>
          </a:xfrm>
          <a:custGeom>
            <a:avLst/>
            <a:gdLst/>
            <a:ahLst/>
            <a:rect l="l" t="t" r="r" b="b"/>
            <a:pathLst>
              <a:path w="2728778" h="2430315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-833400" y="990000"/>
            <a:ext cx="1722600" cy="1698120"/>
          </a:xfrm>
          <a:custGeom>
            <a:avLst/>
            <a:gdLst/>
            <a:ahLst/>
            <a:rect l="l" t="t" r="r" b="b"/>
            <a:pathLst>
              <a:path w="2320433" h="2287737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"/>
          <p:cNvSpPr/>
          <p:nvPr/>
        </p:nvSpPr>
        <p:spPr>
          <a:xfrm rot="3883800">
            <a:off x="5783760" y="3854520"/>
            <a:ext cx="1546920" cy="1911960"/>
          </a:xfrm>
          <a:custGeom>
            <a:avLst/>
            <a:gdLst/>
            <a:ahLst/>
            <a:rect l="l" t="t" r="r" b="b"/>
            <a:pathLst>
              <a:path w="2080612" h="1821116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"/>
          <p:cNvSpPr/>
          <p:nvPr/>
        </p:nvSpPr>
        <p:spPr>
          <a:xfrm rot="11488200">
            <a:off x="7102440" y="-359640"/>
            <a:ext cx="2574720" cy="1264320"/>
          </a:xfrm>
          <a:custGeom>
            <a:avLst/>
            <a:gdLst/>
            <a:ahLst/>
            <a:rect l="l" t="t" r="r" b="b"/>
            <a:pathLst>
              <a:path w="2884338" h="1095262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6"/>
          <p:cNvSpPr/>
          <p:nvPr/>
        </p:nvSpPr>
        <p:spPr>
          <a:xfrm>
            <a:off x="4738320" y="4133880"/>
            <a:ext cx="1416600" cy="1458720"/>
          </a:xfrm>
          <a:custGeom>
            <a:avLst/>
            <a:gdLst/>
            <a:ahLst/>
            <a:rect l="l" t="t" r="r" b="b"/>
            <a:pathLst>
              <a:path w="2171355" h="223589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7"/>
          <p:cNvSpPr/>
          <p:nvPr/>
        </p:nvSpPr>
        <p:spPr>
          <a:xfrm rot="19740600">
            <a:off x="7847280" y="325800"/>
            <a:ext cx="945720" cy="1176480"/>
          </a:xfrm>
          <a:custGeom>
            <a:avLst/>
            <a:gdLst/>
            <a:ahLst/>
            <a:rect l="l" t="t" r="r" b="b"/>
            <a:pathLst>
              <a:path w="1166698" h="1451708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b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-363960" y="-139320"/>
            <a:ext cx="2380320" cy="2120040"/>
          </a:xfrm>
          <a:custGeom>
            <a:avLst/>
            <a:gdLst/>
            <a:ahLst/>
            <a:rect l="l" t="t" r="r" b="b"/>
            <a:pathLst>
              <a:path w="2728778" h="2430315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538200" y="1180440"/>
            <a:ext cx="1722600" cy="1698120"/>
          </a:xfrm>
          <a:custGeom>
            <a:avLst/>
            <a:gdLst/>
            <a:ahLst/>
            <a:rect l="l" t="t" r="r" b="b"/>
            <a:pathLst>
              <a:path w="2320433" h="2287737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 rot="3886800">
            <a:off x="5505120" y="3800160"/>
            <a:ext cx="2184480" cy="1911960"/>
          </a:xfrm>
          <a:custGeom>
            <a:avLst/>
            <a:gdLst/>
            <a:ahLst/>
            <a:rect l="l" t="t" r="r" b="b"/>
            <a:pathLst>
              <a:path w="2080612" h="1821116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4"/>
          <p:cNvSpPr/>
          <p:nvPr/>
        </p:nvSpPr>
        <p:spPr>
          <a:xfrm rot="11485200">
            <a:off x="6109920" y="-457560"/>
            <a:ext cx="3530880" cy="1733760"/>
          </a:xfrm>
          <a:custGeom>
            <a:avLst/>
            <a:gdLst/>
            <a:ahLst/>
            <a:rect l="l" t="t" r="r" b="b"/>
            <a:pathLst>
              <a:path w="2884338" h="1095262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"/>
          <p:cNvSpPr/>
          <p:nvPr/>
        </p:nvSpPr>
        <p:spPr>
          <a:xfrm>
            <a:off x="6891120" y="3048120"/>
            <a:ext cx="1416600" cy="1458720"/>
          </a:xfrm>
          <a:custGeom>
            <a:avLst/>
            <a:gdLst/>
            <a:ahLst/>
            <a:rect l="l" t="t" r="r" b="b"/>
            <a:pathLst>
              <a:path w="2171355" h="223589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PlaceHolder 6"/>
          <p:cNvSpPr>
            <a:spLocks noGrp="1"/>
          </p:cNvSpPr>
          <p:nvPr>
            <p:ph type="title"/>
          </p:nvPr>
        </p:nvSpPr>
        <p:spPr>
          <a:xfrm>
            <a:off x="1216080" y="1888200"/>
            <a:ext cx="6711480" cy="1159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 rot="19740600">
            <a:off x="7431840" y="368640"/>
            <a:ext cx="1200600" cy="1494000"/>
          </a:xfrm>
          <a:custGeom>
            <a:avLst/>
            <a:gdLst/>
            <a:ahLst/>
            <a:rect l="l" t="t" r="r" b="b"/>
            <a:pathLst>
              <a:path w="1166698" h="1451708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b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-258480" y="-549720"/>
            <a:ext cx="2337480" cy="2304360"/>
          </a:xfrm>
          <a:custGeom>
            <a:avLst/>
            <a:gdLst/>
            <a:ahLst/>
            <a:rect l="l" t="t" r="r" b="b"/>
            <a:pathLst>
              <a:path w="2320433" h="2287737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 rot="1832400">
            <a:off x="8091000" y="518760"/>
            <a:ext cx="1576080" cy="1379520"/>
          </a:xfrm>
          <a:custGeom>
            <a:avLst/>
            <a:gdLst/>
            <a:ahLst/>
            <a:rect l="l" t="t" r="r" b="b"/>
            <a:pathLst>
              <a:path w="2080612" h="1821116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3"/>
          <p:cNvSpPr/>
          <p:nvPr/>
        </p:nvSpPr>
        <p:spPr>
          <a:xfrm rot="19421400">
            <a:off x="7229520" y="2940840"/>
            <a:ext cx="2970720" cy="1464480"/>
          </a:xfrm>
          <a:custGeom>
            <a:avLst/>
            <a:gdLst/>
            <a:ahLst/>
            <a:rect l="l" t="t" r="r" b="b"/>
            <a:pathLst>
              <a:path w="2884338" h="1095262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4"/>
          <p:cNvSpPr/>
          <p:nvPr/>
        </p:nvSpPr>
        <p:spPr>
          <a:xfrm>
            <a:off x="6757560" y="3704760"/>
            <a:ext cx="1568520" cy="1614960"/>
          </a:xfrm>
          <a:custGeom>
            <a:avLst/>
            <a:gdLst/>
            <a:ahLst/>
            <a:rect l="l" t="t" r="r" b="b"/>
            <a:pathLst>
              <a:path w="2171355" h="223589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5"/>
          <p:cNvSpPr/>
          <p:nvPr/>
        </p:nvSpPr>
        <p:spPr>
          <a:xfrm>
            <a:off x="-608760" y="1003320"/>
            <a:ext cx="1261800" cy="1123560"/>
          </a:xfrm>
          <a:custGeom>
            <a:avLst/>
            <a:gdLst/>
            <a:ahLst/>
            <a:rect l="l" t="t" r="r" b="b"/>
            <a:pathLst>
              <a:path w="2728778" h="2430315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PlaceHolder 6"/>
          <p:cNvSpPr>
            <a:spLocks noGrp="1"/>
          </p:cNvSpPr>
          <p:nvPr>
            <p:ph type="title"/>
          </p:nvPr>
        </p:nvSpPr>
        <p:spPr>
          <a:xfrm>
            <a:off x="1216080" y="1003320"/>
            <a:ext cx="6711480" cy="62280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 type="body"/>
          </p:nvPr>
        </p:nvSpPr>
        <p:spPr>
          <a:xfrm>
            <a:off x="1216080" y="1863000"/>
            <a:ext cx="6711480" cy="249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8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E13F16CC-3E7D-4406-BF63-1847F48172D8}" type="slidenum">
              <a:rPr b="0" lang="en-US" sz="1300" spc="-1" strike="noStrike">
                <a:solidFill>
                  <a:srgbClr val="111111"/>
                </a:solidFill>
                <a:latin typeface="Work Sans Light"/>
                <a:ea typeface="Work Sa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b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CFA41415-7F46-4A0C-97B1-3CC51252989D}" type="slidenum">
              <a:rPr b="0" lang="en-US" sz="1300" spc="-1" strike="noStrike">
                <a:solidFill>
                  <a:srgbClr val="111111"/>
                </a:solidFill>
                <a:latin typeface="Work Sans Light"/>
                <a:ea typeface="Work Sa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b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-544320" y="3228480"/>
            <a:ext cx="1568520" cy="1614960"/>
          </a:xfrm>
          <a:custGeom>
            <a:avLst/>
            <a:gdLst/>
            <a:ahLst/>
            <a:rect l="l" t="t" r="r" b="b"/>
            <a:pathLst>
              <a:path w="2171355" h="223589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2"/>
          <p:cNvSpPr/>
          <p:nvPr/>
        </p:nvSpPr>
        <p:spPr>
          <a:xfrm rot="5400000">
            <a:off x="7272720" y="3378240"/>
            <a:ext cx="1825200" cy="2198520"/>
          </a:xfrm>
          <a:custGeom>
            <a:avLst/>
            <a:gdLst/>
            <a:ahLst/>
            <a:rect l="l" t="t" r="r" b="b"/>
            <a:pathLst>
              <a:path w="2080612" h="1821116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3"/>
          <p:cNvSpPr/>
          <p:nvPr/>
        </p:nvSpPr>
        <p:spPr>
          <a:xfrm>
            <a:off x="685800" y="-380520"/>
            <a:ext cx="2346480" cy="2089800"/>
          </a:xfrm>
          <a:custGeom>
            <a:avLst/>
            <a:gdLst/>
            <a:ahLst/>
            <a:rect l="l" t="t" r="r" b="b"/>
            <a:pathLst>
              <a:path w="2728778" h="2430315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4"/>
          <p:cNvSpPr/>
          <p:nvPr/>
        </p:nvSpPr>
        <p:spPr>
          <a:xfrm>
            <a:off x="8237880" y="436680"/>
            <a:ext cx="1780560" cy="1755360"/>
          </a:xfrm>
          <a:custGeom>
            <a:avLst/>
            <a:gdLst/>
            <a:ahLst/>
            <a:rect l="l" t="t" r="r" b="b"/>
            <a:pathLst>
              <a:path w="2320433" h="2287737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5"/>
          <p:cNvSpPr/>
          <p:nvPr/>
        </p:nvSpPr>
        <p:spPr>
          <a:xfrm>
            <a:off x="602640" y="4310640"/>
            <a:ext cx="2574000" cy="1045440"/>
          </a:xfrm>
          <a:custGeom>
            <a:avLst/>
            <a:gdLst/>
            <a:ahLst/>
            <a:rect l="l" t="t" r="r" b="b"/>
            <a:pathLst>
              <a:path w="2884338" h="1095262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PlaceHolder 6"/>
          <p:cNvSpPr>
            <a:spLocks noGrp="1"/>
          </p:cNvSpPr>
          <p:nvPr>
            <p:ph type="title"/>
          </p:nvPr>
        </p:nvSpPr>
        <p:spPr>
          <a:xfrm>
            <a:off x="1216080" y="1003320"/>
            <a:ext cx="6711480" cy="62280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7"/>
          <p:cNvSpPr>
            <a:spLocks noGrp="1"/>
          </p:cNvSpPr>
          <p:nvPr>
            <p:ph type="body"/>
          </p:nvPr>
        </p:nvSpPr>
        <p:spPr>
          <a:xfrm>
            <a:off x="1216080" y="1863000"/>
            <a:ext cx="2987640" cy="3062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8"/>
          <p:cNvSpPr>
            <a:spLocks noGrp="1"/>
          </p:cNvSpPr>
          <p:nvPr>
            <p:ph type="body"/>
          </p:nvPr>
        </p:nvSpPr>
        <p:spPr>
          <a:xfrm>
            <a:off x="4939920" y="1863000"/>
            <a:ext cx="2987640" cy="3062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9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7858F1C0-BA08-4A6A-B17C-E8097CCA137E}" type="slidenum">
              <a:rPr b="0" lang="en-US" sz="1300" spc="-1" strike="noStrike">
                <a:solidFill>
                  <a:srgbClr val="111111"/>
                </a:solidFill>
                <a:latin typeface="Work Sans Light"/>
                <a:ea typeface="Work Sa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b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841320" y="534600"/>
            <a:ext cx="1444680" cy="1017000"/>
          </a:xfrm>
          <a:custGeom>
            <a:avLst/>
            <a:gdLst/>
            <a:ahLst/>
            <a:rect l="l" t="t" r="r" b="b"/>
            <a:pathLst>
              <a:path w="3176012" h="1017492">
                <a:moveTo>
                  <a:pt x="3132430" y="666969"/>
                </a:moveTo>
                <a:cubicBezTo>
                  <a:pt x="3048872" y="666537"/>
                  <a:pt x="2965324" y="665692"/>
                  <a:pt x="2881784" y="664435"/>
                </a:cubicBezTo>
                <a:cubicBezTo>
                  <a:pt x="2911457" y="560567"/>
                  <a:pt x="2629330" y="585051"/>
                  <a:pt x="2573160" y="581778"/>
                </a:cubicBezTo>
                <a:cubicBezTo>
                  <a:pt x="2431445" y="573528"/>
                  <a:pt x="2289782" y="566179"/>
                  <a:pt x="2148177" y="556069"/>
                </a:cubicBezTo>
                <a:cubicBezTo>
                  <a:pt x="2240727" y="555874"/>
                  <a:pt x="2333276" y="556663"/>
                  <a:pt x="2425825" y="558434"/>
                </a:cubicBezTo>
                <a:cubicBezTo>
                  <a:pt x="2478456" y="559458"/>
                  <a:pt x="2566166" y="581688"/>
                  <a:pt x="2608316" y="544824"/>
                </a:cubicBezTo>
                <a:cubicBezTo>
                  <a:pt x="2634593" y="521856"/>
                  <a:pt x="2642475" y="479653"/>
                  <a:pt x="2616256" y="454663"/>
                </a:cubicBezTo>
                <a:cubicBezTo>
                  <a:pt x="2579265" y="419407"/>
                  <a:pt x="2438011" y="441313"/>
                  <a:pt x="2389146" y="440574"/>
                </a:cubicBezTo>
                <a:lnTo>
                  <a:pt x="2590602" y="434326"/>
                </a:lnTo>
                <a:cubicBezTo>
                  <a:pt x="2632162" y="433030"/>
                  <a:pt x="2693051" y="443302"/>
                  <a:pt x="2728454" y="417158"/>
                </a:cubicBezTo>
                <a:cubicBezTo>
                  <a:pt x="2747899" y="402816"/>
                  <a:pt x="2767078" y="370360"/>
                  <a:pt x="2757894" y="345130"/>
                </a:cubicBezTo>
                <a:cubicBezTo>
                  <a:pt x="2742714" y="303452"/>
                  <a:pt x="2686115" y="313698"/>
                  <a:pt x="2651477" y="312804"/>
                </a:cubicBezTo>
                <a:cubicBezTo>
                  <a:pt x="2660837" y="294068"/>
                  <a:pt x="2663839" y="264911"/>
                  <a:pt x="2646986" y="248728"/>
                </a:cubicBezTo>
                <a:cubicBezTo>
                  <a:pt x="2680120" y="248423"/>
                  <a:pt x="3024562" y="270607"/>
                  <a:pt x="2933268" y="147860"/>
                </a:cubicBezTo>
                <a:cubicBezTo>
                  <a:pt x="2897146" y="99292"/>
                  <a:pt x="2784741" y="141185"/>
                  <a:pt x="2733730" y="129746"/>
                </a:cubicBezTo>
                <a:cubicBezTo>
                  <a:pt x="2687191" y="119318"/>
                  <a:pt x="2712340" y="113978"/>
                  <a:pt x="2674228" y="92714"/>
                </a:cubicBezTo>
                <a:cubicBezTo>
                  <a:pt x="2645243" y="76512"/>
                  <a:pt x="2577937" y="90329"/>
                  <a:pt x="2545541" y="90608"/>
                </a:cubicBezTo>
                <a:cubicBezTo>
                  <a:pt x="2178679" y="93790"/>
                  <a:pt x="1798168" y="126162"/>
                  <a:pt x="1433755" y="84322"/>
                </a:cubicBezTo>
                <a:cubicBezTo>
                  <a:pt x="1250435" y="63272"/>
                  <a:pt x="1068009" y="35204"/>
                  <a:pt x="884694" y="14329"/>
                </a:cubicBezTo>
                <a:cubicBezTo>
                  <a:pt x="735538" y="-2670"/>
                  <a:pt x="577346" y="-17628"/>
                  <a:pt x="437822" y="50816"/>
                </a:cubicBezTo>
                <a:cubicBezTo>
                  <a:pt x="408273" y="65313"/>
                  <a:pt x="379241" y="98372"/>
                  <a:pt x="350878" y="109668"/>
                </a:cubicBezTo>
                <a:cubicBezTo>
                  <a:pt x="319765" y="122060"/>
                  <a:pt x="256894" y="110485"/>
                  <a:pt x="223021" y="110776"/>
                </a:cubicBezTo>
                <a:cubicBezTo>
                  <a:pt x="169871" y="111243"/>
                  <a:pt x="91482" y="94445"/>
                  <a:pt x="65516" y="156032"/>
                </a:cubicBezTo>
                <a:cubicBezTo>
                  <a:pt x="14771" y="276459"/>
                  <a:pt x="346820" y="226382"/>
                  <a:pt x="407333" y="225857"/>
                </a:cubicBezTo>
                <a:cubicBezTo>
                  <a:pt x="382988" y="261223"/>
                  <a:pt x="391356" y="241942"/>
                  <a:pt x="371547" y="263673"/>
                </a:cubicBezTo>
                <a:cubicBezTo>
                  <a:pt x="362285" y="273835"/>
                  <a:pt x="349860" y="279920"/>
                  <a:pt x="342859" y="293031"/>
                </a:cubicBezTo>
                <a:cubicBezTo>
                  <a:pt x="330422" y="316362"/>
                  <a:pt x="329650" y="341741"/>
                  <a:pt x="348609" y="360995"/>
                </a:cubicBezTo>
                <a:cubicBezTo>
                  <a:pt x="372423" y="385175"/>
                  <a:pt x="435347" y="372596"/>
                  <a:pt x="466199" y="373400"/>
                </a:cubicBezTo>
                <a:lnTo>
                  <a:pt x="651867" y="378221"/>
                </a:lnTo>
                <a:cubicBezTo>
                  <a:pt x="573879" y="380645"/>
                  <a:pt x="441213" y="359583"/>
                  <a:pt x="368747" y="390892"/>
                </a:cubicBezTo>
                <a:cubicBezTo>
                  <a:pt x="343385" y="401851"/>
                  <a:pt x="318806" y="428856"/>
                  <a:pt x="321827" y="458480"/>
                </a:cubicBezTo>
                <a:cubicBezTo>
                  <a:pt x="326746" y="506685"/>
                  <a:pt x="371898" y="503503"/>
                  <a:pt x="409582" y="508026"/>
                </a:cubicBezTo>
                <a:cubicBezTo>
                  <a:pt x="386553" y="531241"/>
                  <a:pt x="371943" y="584630"/>
                  <a:pt x="411339" y="600884"/>
                </a:cubicBezTo>
                <a:cubicBezTo>
                  <a:pt x="343405" y="598350"/>
                  <a:pt x="166928" y="556814"/>
                  <a:pt x="131772" y="635880"/>
                </a:cubicBezTo>
                <a:cubicBezTo>
                  <a:pt x="90289" y="729204"/>
                  <a:pt x="255649" y="721246"/>
                  <a:pt x="307801" y="727908"/>
                </a:cubicBezTo>
                <a:cubicBezTo>
                  <a:pt x="246264" y="741738"/>
                  <a:pt x="233864" y="812043"/>
                  <a:pt x="286249" y="840461"/>
                </a:cubicBezTo>
                <a:cubicBezTo>
                  <a:pt x="316266" y="856741"/>
                  <a:pt x="382177" y="852127"/>
                  <a:pt x="416433" y="856054"/>
                </a:cubicBezTo>
                <a:cubicBezTo>
                  <a:pt x="459851" y="861049"/>
                  <a:pt x="503294" y="865849"/>
                  <a:pt x="546760" y="870455"/>
                </a:cubicBezTo>
                <a:lnTo>
                  <a:pt x="307074" y="867571"/>
                </a:lnTo>
                <a:cubicBezTo>
                  <a:pt x="234078" y="866696"/>
                  <a:pt x="137690" y="848886"/>
                  <a:pt x="67396" y="864693"/>
                </a:cubicBezTo>
                <a:cubicBezTo>
                  <a:pt x="34339" y="872127"/>
                  <a:pt x="1522" y="890137"/>
                  <a:pt x="64" y="929676"/>
                </a:cubicBezTo>
                <a:cubicBezTo>
                  <a:pt x="-1912" y="983266"/>
                  <a:pt x="42072" y="980823"/>
                  <a:pt x="83198" y="981970"/>
                </a:cubicBezTo>
                <a:cubicBezTo>
                  <a:pt x="403995" y="990907"/>
                  <a:pt x="725407" y="989695"/>
                  <a:pt x="1046308" y="993552"/>
                </a:cubicBezTo>
                <a:lnTo>
                  <a:pt x="2007104" y="1005107"/>
                </a:lnTo>
                <a:lnTo>
                  <a:pt x="2216500" y="1007628"/>
                </a:lnTo>
                <a:cubicBezTo>
                  <a:pt x="2281116" y="1008406"/>
                  <a:pt x="2380661" y="1029870"/>
                  <a:pt x="2442301" y="1008062"/>
                </a:cubicBezTo>
                <a:cubicBezTo>
                  <a:pt x="2472610" y="997343"/>
                  <a:pt x="2504525" y="959819"/>
                  <a:pt x="2492366" y="924777"/>
                </a:cubicBezTo>
                <a:cubicBezTo>
                  <a:pt x="2474159" y="872366"/>
                  <a:pt x="2381750" y="891530"/>
                  <a:pt x="2340339" y="890376"/>
                </a:cubicBezTo>
                <a:cubicBezTo>
                  <a:pt x="2462000" y="767804"/>
                  <a:pt x="2123203" y="781913"/>
                  <a:pt x="2079834" y="779146"/>
                </a:cubicBezTo>
                <a:cubicBezTo>
                  <a:pt x="2324102" y="782416"/>
                  <a:pt x="2568385" y="784145"/>
                  <a:pt x="2812683" y="784331"/>
                </a:cubicBezTo>
                <a:cubicBezTo>
                  <a:pt x="2871480" y="784361"/>
                  <a:pt x="2930277" y="784307"/>
                  <a:pt x="2989075" y="784168"/>
                </a:cubicBezTo>
                <a:cubicBezTo>
                  <a:pt x="3032100" y="784065"/>
                  <a:pt x="3097105" y="797474"/>
                  <a:pt x="3136247" y="778206"/>
                </a:cubicBezTo>
                <a:cubicBezTo>
                  <a:pt x="3182345" y="755575"/>
                  <a:pt x="3205465" y="667332"/>
                  <a:pt x="3132430" y="666969"/>
                </a:cubicBezTo>
                <a:close/>
                <a:moveTo>
                  <a:pt x="587432" y="607728"/>
                </a:moveTo>
                <a:cubicBezTo>
                  <a:pt x="565083" y="606864"/>
                  <a:pt x="542732" y="605999"/>
                  <a:pt x="520380" y="605135"/>
                </a:cubicBezTo>
                <a:lnTo>
                  <a:pt x="750245" y="605135"/>
                </a:lnTo>
                <a:cubicBezTo>
                  <a:pt x="745967" y="625232"/>
                  <a:pt x="610922" y="608687"/>
                  <a:pt x="587432" y="607728"/>
                </a:cubicBezTo>
                <a:close/>
              </a:path>
            </a:pathLst>
          </a:custGeom>
          <a:solidFill>
            <a:srgbClr val="d03900">
              <a:alpha val="2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1216080" y="1552320"/>
            <a:ext cx="5456520" cy="23036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1216080" y="628920"/>
            <a:ext cx="1956960" cy="6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111111"/>
                </a:solidFill>
                <a:latin typeface="Raleway"/>
                <a:ea typeface="Raleway"/>
              </a:rPr>
              <a:t>“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3F436259-CF49-4327-965D-87F8FD45CF74}" type="slidenum">
              <a:rPr b="0" lang="en-US" sz="1300" spc="-1" strike="noStrike">
                <a:solidFill>
                  <a:srgbClr val="111111"/>
                </a:solidFill>
                <a:latin typeface="Work Sans Light"/>
                <a:ea typeface="Work Sa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66" name="CustomShape 5"/>
          <p:cNvSpPr/>
          <p:nvPr/>
        </p:nvSpPr>
        <p:spPr>
          <a:xfrm>
            <a:off x="1482840" y="-478440"/>
            <a:ext cx="1690920" cy="1576800"/>
          </a:xfrm>
          <a:custGeom>
            <a:avLst/>
            <a:gdLst/>
            <a:ahLst/>
            <a:rect l="l" t="t" r="r" b="b"/>
            <a:pathLst>
              <a:path w="1445409" h="1348015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6"/>
          <p:cNvSpPr/>
          <p:nvPr/>
        </p:nvSpPr>
        <p:spPr>
          <a:xfrm>
            <a:off x="7524720" y="2004480"/>
            <a:ext cx="2169360" cy="2138760"/>
          </a:xfrm>
          <a:custGeom>
            <a:avLst/>
            <a:gdLst/>
            <a:ahLst/>
            <a:rect l="l" t="t" r="r" b="b"/>
            <a:pathLst>
              <a:path w="2320433" h="2287737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7"/>
          <p:cNvSpPr/>
          <p:nvPr/>
        </p:nvSpPr>
        <p:spPr>
          <a:xfrm rot="5829000">
            <a:off x="6579720" y="3865680"/>
            <a:ext cx="2358000" cy="1158840"/>
          </a:xfrm>
          <a:custGeom>
            <a:avLst/>
            <a:gdLst/>
            <a:ahLst/>
            <a:rect l="l" t="t" r="r" b="b"/>
            <a:pathLst>
              <a:path w="2728778" h="1341534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8"/>
          <p:cNvSpPr/>
          <p:nvPr/>
        </p:nvSpPr>
        <p:spPr>
          <a:xfrm rot="2088000">
            <a:off x="-346680" y="4074480"/>
            <a:ext cx="1576800" cy="1379880"/>
          </a:xfrm>
          <a:custGeom>
            <a:avLst/>
            <a:gdLst/>
            <a:ahLst/>
            <a:rect l="l" t="t" r="r" b="b"/>
            <a:pathLst>
              <a:path w="2080612" h="1821116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9"/>
          <p:cNvSpPr/>
          <p:nvPr/>
        </p:nvSpPr>
        <p:spPr>
          <a:xfrm>
            <a:off x="6000840" y="-218880"/>
            <a:ext cx="3409200" cy="862560"/>
          </a:xfrm>
          <a:custGeom>
            <a:avLst/>
            <a:gdLst/>
            <a:ahLst/>
            <a:rect l="l" t="t" r="r" b="b"/>
            <a:pathLst>
              <a:path w="2638035" h="667526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PlaceHolder 10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b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7685640" y="1390680"/>
            <a:ext cx="2138400" cy="2202120"/>
          </a:xfrm>
          <a:custGeom>
            <a:avLst/>
            <a:gdLst/>
            <a:ahLst/>
            <a:rect l="l" t="t" r="r" b="b"/>
            <a:pathLst>
              <a:path w="2171355" h="223589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"/>
          <p:cNvSpPr/>
          <p:nvPr/>
        </p:nvSpPr>
        <p:spPr>
          <a:xfrm>
            <a:off x="-628560" y="-96480"/>
            <a:ext cx="3409200" cy="862560"/>
          </a:xfrm>
          <a:custGeom>
            <a:avLst/>
            <a:gdLst/>
            <a:ahLst/>
            <a:rect l="l" t="t" r="r" b="b"/>
            <a:pathLst>
              <a:path w="2638035" h="667526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rgbClr val="d03900">
              <a:alpha val="2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3"/>
          <p:cNvSpPr/>
          <p:nvPr/>
        </p:nvSpPr>
        <p:spPr>
          <a:xfrm>
            <a:off x="1184040" y="-519480"/>
            <a:ext cx="1831680" cy="1708200"/>
          </a:xfrm>
          <a:custGeom>
            <a:avLst/>
            <a:gdLst/>
            <a:ahLst/>
            <a:rect l="l" t="t" r="r" b="b"/>
            <a:pathLst>
              <a:path w="1445409" h="1348015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4"/>
          <p:cNvSpPr/>
          <p:nvPr/>
        </p:nvSpPr>
        <p:spPr>
          <a:xfrm>
            <a:off x="133200" y="3953520"/>
            <a:ext cx="1542600" cy="1521000"/>
          </a:xfrm>
          <a:custGeom>
            <a:avLst/>
            <a:gdLst/>
            <a:ahLst/>
            <a:rect l="l" t="t" r="r" b="b"/>
            <a:pathLst>
              <a:path w="2320433" h="2287737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5"/>
          <p:cNvSpPr/>
          <p:nvPr/>
        </p:nvSpPr>
        <p:spPr>
          <a:xfrm rot="4213800">
            <a:off x="-435600" y="3147840"/>
            <a:ext cx="1833840" cy="901440"/>
          </a:xfrm>
          <a:custGeom>
            <a:avLst/>
            <a:gdLst/>
            <a:ahLst/>
            <a:rect l="l" t="t" r="r" b="b"/>
            <a:pathLst>
              <a:path w="2728778" h="1341534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PlaceHolder 6"/>
          <p:cNvSpPr>
            <a:spLocks noGrp="1"/>
          </p:cNvSpPr>
          <p:nvPr>
            <p:ph type="title"/>
          </p:nvPr>
        </p:nvSpPr>
        <p:spPr>
          <a:xfrm>
            <a:off x="1216080" y="1003320"/>
            <a:ext cx="6711480" cy="62280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7"/>
          <p:cNvSpPr>
            <a:spLocks noGrp="1"/>
          </p:cNvSpPr>
          <p:nvPr>
            <p:ph type="body"/>
          </p:nvPr>
        </p:nvSpPr>
        <p:spPr>
          <a:xfrm>
            <a:off x="1184040" y="1863000"/>
            <a:ext cx="2031120" cy="3062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8"/>
          <p:cNvSpPr>
            <a:spLocks noGrp="1"/>
          </p:cNvSpPr>
          <p:nvPr>
            <p:ph type="body"/>
          </p:nvPr>
        </p:nvSpPr>
        <p:spPr>
          <a:xfrm>
            <a:off x="3542040" y="1863000"/>
            <a:ext cx="2031120" cy="3062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9"/>
          <p:cNvSpPr>
            <a:spLocks noGrp="1"/>
          </p:cNvSpPr>
          <p:nvPr>
            <p:ph type="body"/>
          </p:nvPr>
        </p:nvSpPr>
        <p:spPr>
          <a:xfrm>
            <a:off x="5900040" y="1863000"/>
            <a:ext cx="2031120" cy="3062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10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90DF6648-6410-4B0C-B567-6AD6A7535B04}" type="slidenum">
              <a:rPr b="0" lang="en-US" sz="1300" spc="-1" strike="noStrike">
                <a:solidFill>
                  <a:srgbClr val="111111"/>
                </a:solidFill>
                <a:latin typeface="Work Sans Light"/>
                <a:ea typeface="Work Sa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b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1642631A-ED21-40F3-9600-593A67270122}" type="slidenum">
              <a:rPr b="0" lang="en-US" sz="1300" spc="-1" strike="noStrike">
                <a:solidFill>
                  <a:srgbClr val="111111"/>
                </a:solidFill>
                <a:latin typeface="Work Sans Light"/>
                <a:ea typeface="Work Sa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55" name="CustomShape 2"/>
          <p:cNvSpPr/>
          <p:nvPr/>
        </p:nvSpPr>
        <p:spPr>
          <a:xfrm flipH="1">
            <a:off x="7834320" y="3361680"/>
            <a:ext cx="1568520" cy="1614960"/>
          </a:xfrm>
          <a:custGeom>
            <a:avLst/>
            <a:gdLst/>
            <a:ahLst/>
            <a:rect l="l" t="t" r="r" b="b"/>
            <a:pathLst>
              <a:path w="2171355" h="223589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3"/>
          <p:cNvSpPr/>
          <p:nvPr/>
        </p:nvSpPr>
        <p:spPr>
          <a:xfrm flipH="1" rot="16200000">
            <a:off x="161280" y="3378240"/>
            <a:ext cx="1825200" cy="2198520"/>
          </a:xfrm>
          <a:custGeom>
            <a:avLst/>
            <a:gdLst/>
            <a:ahLst/>
            <a:rect l="l" t="t" r="r" b="b"/>
            <a:pathLst>
              <a:path w="2080612" h="1821116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4"/>
          <p:cNvSpPr/>
          <p:nvPr/>
        </p:nvSpPr>
        <p:spPr>
          <a:xfrm flipH="1">
            <a:off x="6792840" y="-380520"/>
            <a:ext cx="1780200" cy="1585440"/>
          </a:xfrm>
          <a:custGeom>
            <a:avLst/>
            <a:gdLst/>
            <a:ahLst/>
            <a:rect l="l" t="t" r="r" b="b"/>
            <a:pathLst>
              <a:path w="2728778" h="2430315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5"/>
          <p:cNvSpPr/>
          <p:nvPr/>
        </p:nvSpPr>
        <p:spPr>
          <a:xfrm flipH="1">
            <a:off x="-544320" y="645840"/>
            <a:ext cx="1566000" cy="1544040"/>
          </a:xfrm>
          <a:custGeom>
            <a:avLst/>
            <a:gdLst/>
            <a:ahLst/>
            <a:rect l="l" t="t" r="r" b="b"/>
            <a:pathLst>
              <a:path w="2320433" h="2287737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6"/>
          <p:cNvSpPr/>
          <p:nvPr/>
        </p:nvSpPr>
        <p:spPr>
          <a:xfrm flipH="1">
            <a:off x="6244200" y="4423680"/>
            <a:ext cx="2574000" cy="1045440"/>
          </a:xfrm>
          <a:custGeom>
            <a:avLst/>
            <a:gdLst/>
            <a:ahLst/>
            <a:rect l="l" t="t" r="r" b="b"/>
            <a:pathLst>
              <a:path w="2884338" h="1095262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comments" Target="../comments/commen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extShape 1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1BBBB8B7-33C6-4607-BEE8-16C34FC9F0A4}" type="slidenum">
              <a:rPr b="0" lang="en-US" sz="1300" spc="-1" strike="noStrike">
                <a:solidFill>
                  <a:srgbClr val="111111"/>
                </a:solidFill>
                <a:latin typeface="Work Sans Light"/>
                <a:ea typeface="Work Sa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532" name="Google Shape;113;p14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533" name="TextShape 2"/>
          <p:cNvSpPr txBox="1"/>
          <p:nvPr/>
        </p:nvSpPr>
        <p:spPr>
          <a:xfrm>
            <a:off x="2948760" y="4394520"/>
            <a:ext cx="3246120" cy="86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BugDoVale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TextShape 3"/>
          <p:cNvSpPr txBox="1"/>
          <p:nvPr/>
        </p:nvSpPr>
        <p:spPr>
          <a:xfrm>
            <a:off x="1509840" y="3557160"/>
            <a:ext cx="6123960" cy="105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Balneário Camboriú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TextShape 1"/>
          <p:cNvSpPr txBox="1"/>
          <p:nvPr/>
        </p:nvSpPr>
        <p:spPr>
          <a:xfrm>
            <a:off x="460440" y="924480"/>
            <a:ext cx="370872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111111"/>
                </a:solidFill>
                <a:latin typeface="Raleway ExtraBold"/>
                <a:ea typeface="Raleway ExtraBold"/>
              </a:rPr>
              <a:t>Cauê Kotarski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TextShape 2"/>
          <p:cNvSpPr txBox="1"/>
          <p:nvPr/>
        </p:nvSpPr>
        <p:spPr>
          <a:xfrm>
            <a:off x="1114560" y="2176560"/>
            <a:ext cx="2991240" cy="2186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111111"/>
                </a:solidFill>
                <a:latin typeface="Work Sans Light"/>
                <a:ea typeface="Work Sans Light"/>
              </a:rPr>
              <a:t>Apaixonado por Javascript, Reactjs, NodeJS &amp; Family.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latin typeface="Arial"/>
            </a:endParaRPr>
          </a:p>
          <a:p>
            <a:pPr marL="137160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111111"/>
                </a:solidFill>
                <a:latin typeface="Work Sans Light"/>
                <a:ea typeface="Work Sans Light"/>
              </a:rPr>
              <a:t>@dcaueb78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37" name="Google Shape;122;p15" descr=""/>
          <p:cNvPicPr/>
          <p:nvPr/>
        </p:nvPicPr>
        <p:blipFill>
          <a:blip r:embed="rId1"/>
          <a:srcRect l="-17568" t="1575" r="11612" b="10500"/>
          <a:stretch/>
        </p:blipFill>
        <p:spPr>
          <a:xfrm>
            <a:off x="4563360" y="1401840"/>
            <a:ext cx="1978920" cy="1978920"/>
          </a:xfrm>
          <a:prstGeom prst="rect">
            <a:avLst/>
          </a:prstGeom>
          <a:ln>
            <a:noFill/>
          </a:ln>
        </p:spPr>
      </p:pic>
      <p:sp>
        <p:nvSpPr>
          <p:cNvPr id="538" name="TextShape 3"/>
          <p:cNvSpPr txBox="1"/>
          <p:nvPr/>
        </p:nvSpPr>
        <p:spPr>
          <a:xfrm>
            <a:off x="1661760" y="1896480"/>
            <a:ext cx="2507760" cy="52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37160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111111"/>
                </a:solidFill>
                <a:latin typeface="Work Sans Light"/>
                <a:ea typeface="Work Sans Light"/>
              </a:rPr>
              <a:t>18 anos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70962563-26D1-458D-9754-91CA5A43A838}" type="slidenum">
              <a:rPr b="0" lang="en-US" sz="1300" spc="-1" strike="noStrike">
                <a:solidFill>
                  <a:srgbClr val="111111"/>
                </a:solidFill>
                <a:latin typeface="Work Sans Light"/>
                <a:ea typeface="Work Sa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540" name="Google Shape;129;p16" descr=""/>
          <p:cNvPicPr/>
          <p:nvPr/>
        </p:nvPicPr>
        <p:blipFill>
          <a:blip r:embed="rId1"/>
          <a:stretch/>
        </p:blipFill>
        <p:spPr>
          <a:xfrm>
            <a:off x="2926800" y="1241640"/>
            <a:ext cx="3442320" cy="266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1"/>
          <p:cNvSpPr txBox="1"/>
          <p:nvPr/>
        </p:nvSpPr>
        <p:spPr>
          <a:xfrm>
            <a:off x="1868040" y="1685520"/>
            <a:ext cx="540792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111111"/>
                </a:solidFill>
                <a:latin typeface="Raleway ExtraBold"/>
                <a:ea typeface="Raleway ExtraBold"/>
              </a:rPr>
              <a:t>Código aberto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E78562F7-3E5E-4170-ACDE-31E7DADF69C3}" type="slidenum">
              <a:rPr b="0" lang="en-US" sz="1300" spc="-1" strike="noStrike">
                <a:solidFill>
                  <a:srgbClr val="111111"/>
                </a:solidFill>
                <a:latin typeface="Work Sans Light"/>
                <a:ea typeface="Work Sa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543" name="Google Shape;136;p17" descr=""/>
          <p:cNvPicPr/>
          <p:nvPr/>
        </p:nvPicPr>
        <p:blipFill>
          <a:blip r:embed="rId1"/>
          <a:stretch/>
        </p:blipFill>
        <p:spPr>
          <a:xfrm>
            <a:off x="3900600" y="2968560"/>
            <a:ext cx="1342800" cy="161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Shape 1"/>
          <p:cNvSpPr txBox="1"/>
          <p:nvPr/>
        </p:nvSpPr>
        <p:spPr>
          <a:xfrm>
            <a:off x="1216080" y="1231920"/>
            <a:ext cx="7086960" cy="622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11111"/>
                </a:solidFill>
                <a:latin typeface="Raleway ExtraBold"/>
                <a:ea typeface="Raleway ExtraBold"/>
              </a:rPr>
              <a:t>Exemplos de código aberto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TextShape 2"/>
          <p:cNvSpPr txBox="1"/>
          <p:nvPr/>
        </p:nvSpPr>
        <p:spPr>
          <a:xfrm>
            <a:off x="1216080" y="2091600"/>
            <a:ext cx="6711480" cy="249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Work Sans Light"/>
              <a:buChar char="✘"/>
            </a:pPr>
            <a:r>
              <a:rPr b="0" lang="en-US" sz="2400" spc="-1" strike="noStrike">
                <a:solidFill>
                  <a:srgbClr val="111111"/>
                </a:solidFill>
                <a:latin typeface="Work Sans Light"/>
                <a:ea typeface="Work Sans Light"/>
              </a:rPr>
              <a:t>Linux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Work Sans Light"/>
              <a:buChar char="✘"/>
            </a:pPr>
            <a:r>
              <a:rPr b="0" lang="en-US" sz="2400" spc="-1" strike="noStrike">
                <a:solidFill>
                  <a:srgbClr val="111111"/>
                </a:solidFill>
                <a:latin typeface="Work Sans Light"/>
                <a:ea typeface="Work Sans Light"/>
              </a:rPr>
              <a:t>ReactJS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Work Sans Light"/>
              <a:buChar char="✘"/>
            </a:pPr>
            <a:r>
              <a:rPr b="0" lang="en-US" sz="2400" spc="-1" strike="noStrike">
                <a:solidFill>
                  <a:srgbClr val="111111"/>
                </a:solidFill>
                <a:latin typeface="Work Sans Light"/>
                <a:ea typeface="Work Sans Light"/>
              </a:rPr>
              <a:t>Visual Studio Code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Work Sans Light"/>
              <a:buChar char="✘"/>
            </a:pPr>
            <a:r>
              <a:rPr b="0" lang="en-US" sz="2400" spc="-1" strike="noStrike">
                <a:solidFill>
                  <a:srgbClr val="111111"/>
                </a:solidFill>
                <a:latin typeface="Work Sans Light"/>
                <a:ea typeface="Work Sans Light"/>
              </a:rPr>
              <a:t>Django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2EF4A6B4-22DB-484F-9C0B-72508D291CCA}" type="slidenum">
              <a:rPr b="0" lang="en-US" sz="1300" spc="-1" strike="noStrike">
                <a:solidFill>
                  <a:srgbClr val="111111"/>
                </a:solidFill>
                <a:latin typeface="Work Sans Light"/>
                <a:ea typeface="Work Sa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547" name="Google Shape;144;p18" descr=""/>
          <p:cNvPicPr/>
          <p:nvPr/>
        </p:nvPicPr>
        <p:blipFill>
          <a:blip r:embed="rId1"/>
          <a:stretch/>
        </p:blipFill>
        <p:spPr>
          <a:xfrm>
            <a:off x="2607120" y="2091600"/>
            <a:ext cx="418680" cy="494280"/>
          </a:xfrm>
          <a:prstGeom prst="rect">
            <a:avLst/>
          </a:prstGeom>
          <a:ln>
            <a:noFill/>
          </a:ln>
        </p:spPr>
      </p:pic>
      <p:pic>
        <p:nvPicPr>
          <p:cNvPr id="548" name="Google Shape;145;p18" descr=""/>
          <p:cNvPicPr/>
          <p:nvPr/>
        </p:nvPicPr>
        <p:blipFill>
          <a:blip r:embed="rId2"/>
          <a:stretch/>
        </p:blipFill>
        <p:spPr>
          <a:xfrm>
            <a:off x="2962080" y="2513520"/>
            <a:ext cx="418680" cy="418680"/>
          </a:xfrm>
          <a:prstGeom prst="rect">
            <a:avLst/>
          </a:prstGeom>
          <a:ln>
            <a:noFill/>
          </a:ln>
        </p:spPr>
      </p:pic>
      <p:pic>
        <p:nvPicPr>
          <p:cNvPr id="549" name="Google Shape;146;p18" descr=""/>
          <p:cNvPicPr/>
          <p:nvPr/>
        </p:nvPicPr>
        <p:blipFill>
          <a:blip r:embed="rId3"/>
          <a:stretch/>
        </p:blipFill>
        <p:spPr>
          <a:xfrm>
            <a:off x="4473720" y="2890440"/>
            <a:ext cx="348840" cy="348840"/>
          </a:xfrm>
          <a:prstGeom prst="rect">
            <a:avLst/>
          </a:prstGeom>
          <a:ln>
            <a:noFill/>
          </a:ln>
        </p:spPr>
      </p:pic>
      <p:pic>
        <p:nvPicPr>
          <p:cNvPr id="550" name="Google Shape;147;p18" descr=""/>
          <p:cNvPicPr/>
          <p:nvPr/>
        </p:nvPicPr>
        <p:blipFill>
          <a:blip r:embed="rId4"/>
          <a:stretch/>
        </p:blipFill>
        <p:spPr>
          <a:xfrm>
            <a:off x="2611800" y="3062520"/>
            <a:ext cx="1119240" cy="83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extShape 1"/>
          <p:cNvSpPr txBox="1"/>
          <p:nvPr/>
        </p:nvSpPr>
        <p:spPr>
          <a:xfrm>
            <a:off x="1868040" y="1609560"/>
            <a:ext cx="540792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111111"/>
                </a:solidFill>
                <a:latin typeface="Raleway ExtraBold"/>
                <a:ea typeface="Raleway ExtraBold"/>
              </a:rPr>
              <a:t>Como contribuir?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1535AFD9-01E0-4C86-BBCF-721ACE060477}" type="slidenum">
              <a:rPr b="0" lang="en-US" sz="1300" spc="-1" strike="noStrike">
                <a:solidFill>
                  <a:srgbClr val="111111"/>
                </a:solidFill>
                <a:latin typeface="Work Sans Light"/>
                <a:ea typeface="Work Sa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553" name="Google Shape;154;p19" descr=""/>
          <p:cNvPicPr/>
          <p:nvPr/>
        </p:nvPicPr>
        <p:blipFill>
          <a:blip r:embed="rId1"/>
          <a:stretch/>
        </p:blipFill>
        <p:spPr>
          <a:xfrm>
            <a:off x="3449880" y="3021480"/>
            <a:ext cx="1956240" cy="1764360"/>
          </a:xfrm>
          <a:prstGeom prst="rect">
            <a:avLst/>
          </a:prstGeom>
          <a:ln>
            <a:noFill/>
          </a:ln>
        </p:spPr>
      </p:pic>
      <p:pic>
        <p:nvPicPr>
          <p:cNvPr id="554" name="Google Shape;155;p19" descr=""/>
          <p:cNvPicPr/>
          <p:nvPr/>
        </p:nvPicPr>
        <p:blipFill>
          <a:blip r:embed="rId2"/>
          <a:stretch/>
        </p:blipFill>
        <p:spPr>
          <a:xfrm>
            <a:off x="1413000" y="4197960"/>
            <a:ext cx="2111400" cy="551520"/>
          </a:xfrm>
          <a:prstGeom prst="rect">
            <a:avLst/>
          </a:prstGeom>
          <a:ln>
            <a:noFill/>
          </a:ln>
        </p:spPr>
      </p:pic>
      <p:pic>
        <p:nvPicPr>
          <p:cNvPr id="555" name="Google Shape;156;p19" descr=""/>
          <p:cNvPicPr/>
          <p:nvPr/>
        </p:nvPicPr>
        <p:blipFill>
          <a:blip r:embed="rId3"/>
          <a:stretch/>
        </p:blipFill>
        <p:spPr>
          <a:xfrm>
            <a:off x="5315760" y="3839040"/>
            <a:ext cx="1500480" cy="115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1234800" y="1463400"/>
            <a:ext cx="6911280" cy="1551600"/>
          </a:xfrm>
          <a:custGeom>
            <a:avLst/>
            <a:gdLst/>
            <a:ahLst/>
            <a:rect l="l" t="t" r="r" b="b"/>
            <a:pathLst>
              <a:path w="2638035" h="667526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TextShape 2"/>
          <p:cNvSpPr txBox="1"/>
          <p:nvPr/>
        </p:nvSpPr>
        <p:spPr>
          <a:xfrm>
            <a:off x="685800" y="165960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111111"/>
                </a:solidFill>
                <a:latin typeface="Raleway ExtraBold"/>
                <a:ea typeface="Raleway ExtraBold"/>
              </a:rPr>
              <a:t>Demo Time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CA68576C-FA24-443A-99BC-898339862D0A}" type="slidenum">
              <a:rPr b="0" lang="en-US" sz="1300" spc="-1" strike="noStrike">
                <a:solidFill>
                  <a:srgbClr val="111111"/>
                </a:solidFill>
                <a:latin typeface="Work Sans Light"/>
                <a:ea typeface="Work Sa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3145320" y="226440"/>
            <a:ext cx="2938680" cy="2787840"/>
          </a:xfrm>
          <a:custGeom>
            <a:avLst/>
            <a:gdLst/>
            <a:ahLst/>
            <a:rect l="l" t="t" r="r" b="b"/>
            <a:pathLst>
              <a:path w="1899125" h="1801674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2"/>
          <p:cNvSpPr/>
          <p:nvPr/>
        </p:nvSpPr>
        <p:spPr>
          <a:xfrm>
            <a:off x="2125080" y="2646360"/>
            <a:ext cx="4978800" cy="1159560"/>
          </a:xfrm>
          <a:custGeom>
            <a:avLst/>
            <a:gdLst/>
            <a:ahLst/>
            <a:rect l="l" t="t" r="r" b="b"/>
            <a:pathLst>
              <a:path w="2638035" h="667526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TextShape 3"/>
          <p:cNvSpPr txBox="1"/>
          <p:nvPr/>
        </p:nvSpPr>
        <p:spPr>
          <a:xfrm>
            <a:off x="1532520" y="2421720"/>
            <a:ext cx="607860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111111"/>
                </a:solidFill>
                <a:latin typeface="Raleway ExtraBold"/>
                <a:ea typeface="Raleway ExtraBold"/>
              </a:rPr>
              <a:t>Hack Time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TextShape 4"/>
          <p:cNvSpPr txBox="1"/>
          <p:nvPr/>
        </p:nvSpPr>
        <p:spPr>
          <a:xfrm>
            <a:off x="1886760" y="3918960"/>
            <a:ext cx="6078600" cy="7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ffffff"/>
                </a:solidFill>
                <a:latin typeface="Work Sans Light"/>
                <a:ea typeface="Work Sans Light"/>
              </a:rPr>
              <a:t>#hacktoberfest</a:t>
            </a:r>
            <a:r>
              <a:rPr b="0" lang="en-US" sz="3000" spc="-1" strike="noStrike">
                <a:solidFill>
                  <a:srgbClr val="ffffff"/>
                </a:solidFill>
                <a:latin typeface="Work Sans Light"/>
                <a:ea typeface="Work Sans Light"/>
              </a:rPr>
              <a:t>	</a:t>
            </a:r>
            <a:r>
              <a:rPr b="0" lang="en-US" sz="3000" spc="-1" strike="noStrike">
                <a:solidFill>
                  <a:srgbClr val="ffffff"/>
                </a:solidFill>
                <a:latin typeface="Work Sans Light"/>
                <a:ea typeface="Work Sans Light"/>
              </a:rPr>
              <a:t>	</a:t>
            </a:r>
            <a:r>
              <a:rPr b="0" lang="en-US" sz="3000" spc="-1" strike="noStrike">
                <a:solidFill>
                  <a:srgbClr val="ffffff"/>
                </a:solidFill>
                <a:latin typeface="Work Sans Light"/>
                <a:ea typeface="Work Sans Light"/>
              </a:rPr>
              <a:t>#bugDoVale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63" name="CustomShape 5"/>
          <p:cNvSpPr/>
          <p:nvPr/>
        </p:nvSpPr>
        <p:spPr>
          <a:xfrm>
            <a:off x="4572720" y="775440"/>
            <a:ext cx="1454760" cy="1474200"/>
          </a:xfrm>
          <a:custGeom>
            <a:avLst/>
            <a:gdLst/>
            <a:ahLst/>
            <a:rect l="l" t="t" r="r" b="b"/>
            <a:pathLst>
              <a:path w="16449" h="16668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6"/>
          <p:cNvSpPr/>
          <p:nvPr/>
        </p:nvSpPr>
        <p:spPr>
          <a:xfrm rot="1473000">
            <a:off x="3249720" y="1511280"/>
            <a:ext cx="850320" cy="828360"/>
          </a:xfrm>
          <a:custGeom>
            <a:avLst/>
            <a:gdLst/>
            <a:ahLst/>
            <a:rect l="l" t="t" r="r" b="b"/>
            <a:pathLst>
              <a:path w="18737" h="1825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7"/>
          <p:cNvSpPr/>
          <p:nvPr/>
        </p:nvSpPr>
        <p:spPr>
          <a:xfrm>
            <a:off x="4291200" y="634320"/>
            <a:ext cx="372240" cy="361440"/>
          </a:xfrm>
          <a:custGeom>
            <a:avLst/>
            <a:gdLst/>
            <a:ahLst/>
            <a:rect l="l" t="t" r="r" b="b"/>
            <a:pathLst>
              <a:path w="15501" h="15063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8"/>
          <p:cNvSpPr/>
          <p:nvPr/>
        </p:nvSpPr>
        <p:spPr>
          <a:xfrm rot="2487600">
            <a:off x="4051800" y="2276640"/>
            <a:ext cx="264600" cy="257040"/>
          </a:xfrm>
          <a:custGeom>
            <a:avLst/>
            <a:gdLst/>
            <a:ahLst/>
            <a:rect l="l" t="t" r="r" b="b"/>
            <a:pathLst>
              <a:path w="15501" h="15063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TextShape 9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9B28C57E-6CF9-4DE9-85A2-163E99999DAA}" type="slidenum">
              <a:rPr b="0" lang="en-US" sz="1300" spc="-1" strike="noStrike">
                <a:solidFill>
                  <a:srgbClr val="111111"/>
                </a:solidFill>
                <a:latin typeface="Work Sans Light"/>
                <a:ea typeface="Work Sa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f3f3f3"/>
      </a:lt2>
      <a:accent1>
        <a:srgbClr val="ffbc00"/>
      </a:accent1>
      <a:accent2>
        <a:srgbClr val="ff8100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b45f06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2019-10-18T11:20:12Z</dcterms:modified>
  <cp:revision>1</cp:revision>
  <dc:subject/>
  <dc:title/>
</cp:coreProperties>
</file>