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egrim"/>
      <p:regular r:id="rId28"/>
    </p:embeddedFont>
    <p:embeddedFont>
      <p:font typeface="Abe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egrim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e1301a6b4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e1301a6b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e533f21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e533f2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e1301a6b4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e1301a6b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e5b4c29c8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e5b4c29c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e1301a6b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e1301a6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e1301a6b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e1301a6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e1301a6b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e1301a6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e1301a6b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e1301a6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e1301a6b4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e1301a6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mapbox.com/mapbox-gl-js/example/add-3d-model/" TargetMode="External"/><Relationship Id="rId4" Type="http://schemas.openxmlformats.org/officeDocument/2006/relationships/hyperlink" Target="https://threejs.org/" TargetMode="External"/><Relationship Id="rId5" Type="http://schemas.openxmlformats.org/officeDocument/2006/relationships/hyperlink" Target="https://github.com/dcaueb78/univali_geo_json/blob/master/features.geojson" TargetMode="External"/><Relationship Id="rId6" Type="http://schemas.openxmlformats.org/officeDocument/2006/relationships/hyperlink" Target="https://dcaueb78.github.io/mapaUnivali/" TargetMode="External"/><Relationship Id="rId7" Type="http://schemas.openxmlformats.org/officeDocument/2006/relationships/hyperlink" Target="https://uber.github.io/react-map-gl" TargetMode="External"/><Relationship Id="rId8" Type="http://schemas.openxmlformats.org/officeDocument/2006/relationships/hyperlink" Target="https://deck.gl/#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 GL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0" name="Google Shape;8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925" y="349225"/>
            <a:ext cx="5032134" cy="444505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2"/>
          <p:cNvSpPr txBox="1"/>
          <p:nvPr>
            <p:ph idx="4294967295" type="ctrTitle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MODELOS 3D</a:t>
            </a:r>
            <a:endParaRPr sz="4800"/>
          </a:p>
        </p:txBody>
      </p:sp>
      <p:sp>
        <p:nvSpPr>
          <p:cNvPr id="826" name="Google Shape;826;p22"/>
          <p:cNvSpPr txBox="1"/>
          <p:nvPr>
            <p:ph idx="4294967295" type="subTitle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2"/>
          <p:cNvSpPr/>
          <p:nvPr/>
        </p:nvSpPr>
        <p:spPr>
          <a:xfrm>
            <a:off x="4826426" y="2260175"/>
            <a:ext cx="282701" cy="269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8" name="Google Shape;828;p22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829" name="Google Shape;829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22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32" name="Google Shape;832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2"/>
          <p:cNvSpPr/>
          <p:nvPr/>
        </p:nvSpPr>
        <p:spPr>
          <a:xfrm rot="2466666">
            <a:off x="3420986" y="986797"/>
            <a:ext cx="392752" cy="3750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2"/>
          <p:cNvSpPr/>
          <p:nvPr/>
        </p:nvSpPr>
        <p:spPr>
          <a:xfrm rot="-1609554">
            <a:off x="3972581" y="1215154"/>
            <a:ext cx="282641" cy="2698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2"/>
          <p:cNvSpPr/>
          <p:nvPr/>
        </p:nvSpPr>
        <p:spPr>
          <a:xfrm rot="2926242">
            <a:off x="5686362" y="1428967"/>
            <a:ext cx="211682" cy="2021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2"/>
          <p:cNvSpPr/>
          <p:nvPr/>
        </p:nvSpPr>
        <p:spPr>
          <a:xfrm rot="-1609469">
            <a:off x="4506598" y="604169"/>
            <a:ext cx="190702" cy="1820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/>
          <p:nvPr>
            <p:ph type="title"/>
          </p:nvPr>
        </p:nvSpPr>
        <p:spPr>
          <a:xfrm>
            <a:off x="1315500" y="15952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r>
              <a:rPr lang="en"/>
              <a:t> 3D</a:t>
            </a:r>
            <a:endParaRPr/>
          </a:p>
        </p:txBody>
      </p:sp>
      <p:sp>
        <p:nvSpPr>
          <p:cNvPr id="846" name="Google Shape;846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7" name="Google Shape;8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1" y="816238"/>
            <a:ext cx="6513001" cy="3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/>
          <p:nvPr>
            <p:ph type="title"/>
          </p:nvPr>
        </p:nvSpPr>
        <p:spPr>
          <a:xfrm>
            <a:off x="1315500" y="15952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3D</a:t>
            </a:r>
            <a:endParaRPr/>
          </a:p>
        </p:txBody>
      </p:sp>
      <p:sp>
        <p:nvSpPr>
          <p:cNvPr id="853" name="Google Shape;853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4" name="Google Shape;8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175" y="932325"/>
            <a:ext cx="6199653" cy="36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5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Univali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6"/>
          <p:cNvSpPr txBox="1"/>
          <p:nvPr>
            <p:ph idx="4294967295" type="body"/>
          </p:nvPr>
        </p:nvSpPr>
        <p:spPr>
          <a:xfrm>
            <a:off x="1471775" y="1112400"/>
            <a:ext cx="2535900" cy="86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Mobile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Version</a:t>
            </a:r>
            <a:endParaRPr sz="2400"/>
          </a:p>
        </p:txBody>
      </p:sp>
      <p:sp>
        <p:nvSpPr>
          <p:cNvPr id="865" name="Google Shape;865;p26"/>
          <p:cNvSpPr/>
          <p:nvPr/>
        </p:nvSpPr>
        <p:spPr>
          <a:xfrm>
            <a:off x="5101843" y="1023865"/>
            <a:ext cx="1739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7" name="Google Shape;867;p26"/>
          <p:cNvGrpSpPr/>
          <p:nvPr/>
        </p:nvGrpSpPr>
        <p:grpSpPr>
          <a:xfrm>
            <a:off x="5018282" y="666681"/>
            <a:ext cx="1952852" cy="3810143"/>
            <a:chOff x="2547150" y="238125"/>
            <a:chExt cx="2525675" cy="5238750"/>
          </a:xfrm>
        </p:grpSpPr>
        <p:sp>
          <p:nvSpPr>
            <p:cNvPr id="868" name="Google Shape;868;p2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2" name="Google Shape;8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75" y="999975"/>
            <a:ext cx="1858050" cy="31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7"/>
          <p:cNvSpPr/>
          <p:nvPr/>
        </p:nvSpPr>
        <p:spPr>
          <a:xfrm>
            <a:off x="426775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7"/>
          <p:cNvSpPr/>
          <p:nvPr/>
        </p:nvSpPr>
        <p:spPr>
          <a:xfrm>
            <a:off x="445947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9" name="Google Shape;879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27"/>
          <p:cNvSpPr txBox="1"/>
          <p:nvPr>
            <p:ph idx="4294967295" type="body"/>
          </p:nvPr>
        </p:nvSpPr>
        <p:spPr>
          <a:xfrm>
            <a:off x="1362500" y="1135200"/>
            <a:ext cx="2535900" cy="11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Desktop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Version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81" name="Google Shape;8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75" y="1230500"/>
            <a:ext cx="3578302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Pontos</a:t>
            </a:r>
            <a:endParaRPr/>
          </a:p>
        </p:txBody>
      </p:sp>
      <p:sp>
        <p:nvSpPr>
          <p:cNvPr id="887" name="Google Shape;887;p28"/>
          <p:cNvSpPr txBox="1"/>
          <p:nvPr>
            <p:ph idx="1" type="body"/>
          </p:nvPr>
        </p:nvSpPr>
        <p:spPr>
          <a:xfrm>
            <a:off x="2726888" y="1570700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Locais Iniciais: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Banheiros;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Biblioteca;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Teatro.</a:t>
            </a:r>
            <a:endParaRPr/>
          </a:p>
        </p:txBody>
      </p:sp>
      <p:sp>
        <p:nvSpPr>
          <p:cNvPr id="888" name="Google Shape;888;p28"/>
          <p:cNvSpPr txBox="1"/>
          <p:nvPr>
            <p:ph idx="2" type="body"/>
          </p:nvPr>
        </p:nvSpPr>
        <p:spPr>
          <a:xfrm>
            <a:off x="4869512" y="1570700"/>
            <a:ext cx="21852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Locais Selecionáveis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Sala de aula;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Coordenação de curso;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Laboratórios.</a:t>
            </a:r>
            <a:endParaRPr/>
          </a:p>
        </p:txBody>
      </p:sp>
      <p:sp>
        <p:nvSpPr>
          <p:cNvPr id="889" name="Google Shape;889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 txBox="1"/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Configuração </a:t>
            </a:r>
            <a:endParaRPr sz="3000"/>
          </a:p>
        </p:txBody>
      </p:sp>
      <p:sp>
        <p:nvSpPr>
          <p:cNvPr id="895" name="Google Shape;895;p29"/>
          <p:cNvSpPr txBox="1"/>
          <p:nvPr>
            <p:ph idx="1" type="body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</a:t>
            </a:r>
            <a:r>
              <a:rPr lang="en"/>
              <a:t>configurar apresentação de pontos específicos, tendo em cada dia da semana diferentes pontos.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7" name="Google Shape;8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296725"/>
            <a:ext cx="2310575" cy="416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5</a:t>
            </a:r>
            <a:r>
              <a:rPr lang="en" sz="9600"/>
              <a:t>,104</a:t>
            </a:r>
            <a:endParaRPr sz="9600"/>
          </a:p>
        </p:txBody>
      </p:sp>
      <p:sp>
        <p:nvSpPr>
          <p:cNvPr id="903" name="Google Shape;903;p30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Acessos ao Mapa durante 2019</a:t>
            </a:r>
            <a:endParaRPr/>
          </a:p>
        </p:txBody>
      </p:sp>
      <p:sp>
        <p:nvSpPr>
          <p:cNvPr id="904" name="Google Shape;904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/>
          <p:nvPr>
            <p:ph idx="1" type="subTitle"/>
          </p:nvPr>
        </p:nvSpPr>
        <p:spPr>
          <a:xfrm>
            <a:off x="1953550" y="29924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Mapbox?</a:t>
            </a:r>
            <a:endParaRPr/>
          </a:p>
        </p:txBody>
      </p:sp>
      <p:pic>
        <p:nvPicPr>
          <p:cNvPr id="758" name="Google Shape;7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250" y="820950"/>
            <a:ext cx="2289400" cy="17170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759" name="Google Shape;759;p13"/>
          <p:cNvSpPr txBox="1"/>
          <p:nvPr>
            <p:ph type="ctrTitle"/>
          </p:nvPr>
        </p:nvSpPr>
        <p:spPr>
          <a:xfrm>
            <a:off x="1953600" y="1697325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1"/>
          <p:cNvSpPr txBox="1"/>
          <p:nvPr>
            <p:ph idx="4294967295" type="ctrTitle"/>
          </p:nvPr>
        </p:nvSpPr>
        <p:spPr>
          <a:xfrm>
            <a:off x="685800" y="1780867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 depois?</a:t>
            </a:r>
            <a:endParaRPr sz="7200"/>
          </a:p>
        </p:txBody>
      </p:sp>
      <p:sp>
        <p:nvSpPr>
          <p:cNvPr id="910" name="Google Shape;910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6" name="Google Shape;9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600591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32"/>
          <p:cNvSpPr txBox="1"/>
          <p:nvPr>
            <p:ph idx="4294967295" type="title"/>
          </p:nvPr>
        </p:nvSpPr>
        <p:spPr>
          <a:xfrm>
            <a:off x="950800" y="262112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4343"/>
                </a:highlight>
              </a:rPr>
              <a:t>Campus Itajaí Completo </a:t>
            </a:r>
            <a:endParaRPr>
              <a:highlight>
                <a:srgbClr val="434343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434343"/>
                </a:highlight>
              </a:rPr>
              <a:t>em </a:t>
            </a:r>
            <a:r>
              <a:rPr lang="en" sz="6000">
                <a:highlight>
                  <a:srgbClr val="434343"/>
                </a:highlight>
              </a:rPr>
              <a:t>3D</a:t>
            </a:r>
            <a:endParaRPr sz="6000"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33"/>
          <p:cNvSpPr txBox="1"/>
          <p:nvPr>
            <p:ph idx="4294967295" type="ctrTitle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Obrigado!</a:t>
            </a:r>
            <a:endParaRPr sz="4800"/>
          </a:p>
        </p:txBody>
      </p:sp>
      <p:sp>
        <p:nvSpPr>
          <p:cNvPr id="924" name="Google Shape;924;p33"/>
          <p:cNvSpPr txBox="1"/>
          <p:nvPr>
            <p:ph idx="4294967295" type="subTitle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Alguma dúvida</a:t>
            </a:r>
            <a:r>
              <a:rPr b="1" lang="en" sz="1800"/>
              <a:t>?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Você pode me encontrar no GitHub: @dcaueb78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Ou no Linkedin: Cauê Kotarski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925" name="Google Shape;925;p33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926" name="Google Shape;926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935" name="Google Shape;935;p34"/>
          <p:cNvSpPr txBox="1"/>
          <p:nvPr>
            <p:ph idx="1" type="body"/>
          </p:nvPr>
        </p:nvSpPr>
        <p:spPr>
          <a:xfrm>
            <a:off x="1315475" y="12729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https://docs.mapbox.com/mapbox-gl-js/example/add-3d-model/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https://threejs.org/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https://github.com/dcaueb78/univali_geo_json/blob/master/features.geojson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https://dcaueb78.github.io/mapaUnivali/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https://uber.github.io/react-map-gl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https://deck.gl/</a:t>
            </a:r>
            <a:endParaRPr/>
          </a:p>
        </p:txBody>
      </p:sp>
      <p:sp>
        <p:nvSpPr>
          <p:cNvPr id="936" name="Google Shape;936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Google Maps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Modificações do mapa com My Maps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Rotas e pontos com melhores funcionalidades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Custo alto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Mapa fluído/vetorizado</a:t>
            </a:r>
            <a:endParaRPr/>
          </a:p>
        </p:txBody>
      </p:sp>
      <p:sp>
        <p:nvSpPr>
          <p:cNvPr id="765" name="Google Shape;765;p1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e o Google Maps?</a:t>
            </a:r>
            <a:endParaRPr/>
          </a:p>
        </p:txBody>
      </p:sp>
      <p:sp>
        <p:nvSpPr>
          <p:cNvPr id="766" name="Google Shape;766;p14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Mapbox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Altamente Modificável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Criação de layers 2d e 3d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Visualizar áreas fechadas modeladas em 3d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Json para modelagem 3d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Baixo custo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Mapa fluído/vetorizado</a:t>
            </a:r>
            <a:endParaRPr/>
          </a:p>
        </p:txBody>
      </p:sp>
      <p:sp>
        <p:nvSpPr>
          <p:cNvPr id="767" name="Google Shape;767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773" name="Google Shape;773;p1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Javascript (Web)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React / React Native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Ios Nativo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Android Nativo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Unity</a:t>
            </a:r>
            <a:endParaRPr/>
          </a:p>
        </p:txBody>
      </p:sp>
      <p:sp>
        <p:nvSpPr>
          <p:cNvPr id="774" name="Google Shape;774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5" name="Google Shape;7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00" y="985050"/>
            <a:ext cx="493850" cy="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 &amp; React</a:t>
            </a:r>
            <a:endParaRPr/>
          </a:p>
        </p:txBody>
      </p:sp>
      <p:sp>
        <p:nvSpPr>
          <p:cNvPr id="781" name="Google Shape;781;p1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Componentes criados e mantidos pela Uber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Carregamento de dados customizados de forma ágil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Aplicação rápida e fluída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Possível integração com deck GL (análise visual de dados exploratórios de grandes conjuntos de dados)</a:t>
            </a:r>
            <a:endParaRPr/>
          </a:p>
        </p:txBody>
      </p:sp>
      <p:sp>
        <p:nvSpPr>
          <p:cNvPr id="782" name="Google Shape;782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3" name="Google Shape;7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00" y="985050"/>
            <a:ext cx="493850" cy="4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550" y="921775"/>
            <a:ext cx="620401" cy="6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625" y="-38025"/>
            <a:ext cx="9238626" cy="51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 Studio</a:t>
            </a:r>
            <a:endParaRPr/>
          </a:p>
        </p:txBody>
      </p:sp>
      <p:sp>
        <p:nvSpPr>
          <p:cNvPr id="796" name="Google Shape;796;p18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Rica edição das layers de estilo do mapa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</a:t>
            </a:r>
            <a:r>
              <a:rPr lang="en"/>
              <a:t>riação/exclusão de layers para criação de mapas complexos ou abstratos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Utilização semelhante à ferramentas de edição de imagem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Cada layer possui inúmeras propriedades</a:t>
            </a:r>
            <a:endParaRPr/>
          </a:p>
        </p:txBody>
      </p:sp>
      <p:sp>
        <p:nvSpPr>
          <p:cNvPr id="797" name="Google Shape;797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00" y="985050"/>
            <a:ext cx="493850" cy="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4" name="Google Shape;8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" y="307525"/>
            <a:ext cx="8518884" cy="4394151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5" name="Google Shape;805;p19"/>
          <p:cNvSpPr txBox="1"/>
          <p:nvPr>
            <p:ph type="title"/>
          </p:nvPr>
        </p:nvSpPr>
        <p:spPr>
          <a:xfrm>
            <a:off x="1216113" y="4385175"/>
            <a:ext cx="6513000" cy="6204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Mapbox Studio</a:t>
            </a:r>
            <a:endParaRPr u="sng"/>
          </a:p>
        </p:txBody>
      </p:sp>
      <p:pic>
        <p:nvPicPr>
          <p:cNvPr id="806" name="Google Shape;8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475" y="4511725"/>
            <a:ext cx="493850" cy="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3d com GeoJson</a:t>
            </a:r>
            <a:endParaRPr/>
          </a:p>
        </p:txBody>
      </p:sp>
      <p:sp>
        <p:nvSpPr>
          <p:cNvPr id="812" name="Google Shape;812;p20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Dataset (coleção editável de recursos GeoJson)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Editável através do Mapbox Studio, ou diretamente no arquivo GeoJson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O objeto possui propriedades como name, color, width, etc...</a:t>
            </a:r>
            <a:endParaRPr/>
          </a:p>
        </p:txBody>
      </p:sp>
      <p:sp>
        <p:nvSpPr>
          <p:cNvPr id="813" name="Google Shape;813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4" name="Google Shape;8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975" y="985050"/>
            <a:ext cx="493850" cy="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