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D7AF-2AF4-6D7B-DCCC-8E538287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A874C-D4A4-BC12-207D-67909BE7C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9691-585E-71E3-8911-A0E96D98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DF04D-5D9A-3253-72F7-B0F2302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1A719-879F-0C4F-9111-C9DD74F8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4C8E-E43F-2CAB-6604-47F564EC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1D01F-B2C9-2B41-FAF0-58A7DA2F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E168C-F44F-70E6-3A5D-3EAF4CBB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1C560-1376-754A-B4A1-AE1B7680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5EA45-2AD1-B19C-9587-E93CA0B2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D1241-B780-9F20-2651-3CB2A67E5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0DF8B-EF15-B5B3-F0F7-B79E123E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0B14-6AEA-3294-0C2A-C218BDB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DBB5A-39C2-92B3-19C4-329466F9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2F139-4C99-DA5E-4800-157818A8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53A94-46B2-B238-EE46-21EEB902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C5AE0-C9BF-C31B-DCCC-D6102107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1FF74-7DC6-B025-8E5D-4B52F536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C90C3-F3BA-DD29-6D4E-A40F61AB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ACA4-5CB7-4CEE-9DD6-2F424711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47460-02DE-0117-ABB7-695D903B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4618-3C7E-837D-41B6-CE428C7B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C2BF5-4CD1-E43C-ABDD-14481B9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3EAF-50F1-5FDF-763A-8E1B74A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31883-C05E-96E3-E5CF-2CBBC9D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2584-D00F-829E-693D-7122AD2A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4D122-0118-6458-BC32-ABFB33CE5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5109A-05ED-8EE6-5830-65456B78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7077B-ACA3-5688-CC4C-5E81D06B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D4131-51C8-8B10-B089-DCDEB746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AFF49-F354-38F4-FD0D-182D42DE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71465-566B-D646-650B-8C584022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8A7A5-4DCA-14E3-F693-A8CF3E22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0E1C8-B424-3EBB-3240-648BBCAF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E438B-31E4-D624-0FB6-6918D180F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05236-20ED-0793-1BB1-9CAC56AFE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02B77-C2CE-8F2B-E047-89C177DE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279A7-072F-E931-5524-EB234205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3B0BA-A5CD-E327-99C3-0049065E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9DA5-9D1F-0310-90EC-4C141377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10C44-1884-AF13-5B87-D6B99F1A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DA7817-160C-70BF-6C25-7AEEE21C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D9ED0-A685-CDA6-DFFF-E02B8E5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78A48-AC29-79E0-A2E6-F8A07FE7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7D453-AD2D-14CC-AB13-27077E61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51A91-04D1-0486-27F6-F6A97A8B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54CF-4DA7-F7B0-7FAE-2992E05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6CBB9-8A1E-7E17-F8EE-C549E254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2B022-E4CA-6001-50D8-5F1352AB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6687B-A76F-1195-8F09-902C1571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13809-8E23-E72A-9F89-457D4709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D5427-EC1E-1E94-03F8-541733F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3D8B9-6235-8954-F1EC-C1326280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4F0EE7-7B7A-F7D8-30B8-FD4656DFA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0D929-9F11-5FDA-5B97-5CB0A8D4D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47B53-6186-2DB9-405C-9136621D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AF228-167E-704F-BEEF-EE459302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7CF75-1711-8990-1E45-27646FF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3EDE19-FDF6-D2CD-1AF8-CCDE8D2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A2D8-23F9-02E0-2615-04BA73F5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9427E-037F-941F-5DEB-6287DFA08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ABB0-5B43-450E-8E7C-04328ED6024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E7B0-826B-A3F3-7941-702D2CF13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A4287-F504-F8C0-5DAC-A585C782F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4B76-D127-4D81-AD26-14912A6F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C986F8CC-8D63-6C74-1D47-91341C24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백동철</dc:creator>
  <cp:lastModifiedBy>백동철</cp:lastModifiedBy>
  <cp:revision>1</cp:revision>
  <dcterms:created xsi:type="dcterms:W3CDTF">2023-07-29T14:15:36Z</dcterms:created>
  <dcterms:modified xsi:type="dcterms:W3CDTF">2023-07-29T14:18:01Z</dcterms:modified>
</cp:coreProperties>
</file>