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80040" autoAdjust="0"/>
  </p:normalViewPr>
  <p:slideViewPr>
    <p:cSldViewPr snapToGrid="0">
      <p:cViewPr>
        <p:scale>
          <a:sx n="100" d="100"/>
          <a:sy n="100" d="100"/>
        </p:scale>
        <p:origin x="124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D1647E4-EC96-441B-8101-60E9E44F21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BF468B0-A7A3-41D3-8996-87F490BE9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2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D0836-7112-62D8-0525-4FB77EB4B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C63D54-080C-F0E3-3DC8-4FF80F4DF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2124D-B7DE-BB15-55D6-C32A0167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76B-9855-49C5-A849-B722B97A073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37C0C-B077-0D1E-4976-50DB8FFD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0E7F1-802F-399A-DFDE-6AB95D0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46D-DEF8-4117-87EA-2FC1685B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96585-F43A-A0C8-47A3-53380DE5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563826-276B-AEC0-EFAF-489AA2F31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428BC-8489-D833-C93D-6EFF549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76B-9855-49C5-A849-B722B97A073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0997D-1FD6-C524-F094-4E68AD25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AECD2-11B4-6B0B-70AD-486714CF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46D-DEF8-4117-87EA-2FC1685B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7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399904-16E0-FB7B-06E7-97482C3A5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6598AA-601D-8443-99BE-33160E2E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8DB81-2437-C919-AD1A-CECA0931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76B-9855-49C5-A849-B722B97A073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CDECE-6804-DC58-537E-F1B14F37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E9A33-69AF-975D-12BD-11845C86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46D-DEF8-4117-87EA-2FC1685B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DD714-C3B8-98D2-0EB3-44F33D7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F3C4B-AB32-E9BC-E972-17BB6882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6F518-7268-498A-1B0E-0567D0F7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76B-9855-49C5-A849-B722B97A073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0E752-AB0F-C2BA-CF44-D7E60BD6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48CF6-FCA5-53FB-7DAB-B7725BDF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46D-DEF8-4117-87EA-2FC1685B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3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2D599-EB7A-64CC-CD1F-948D656C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7B872-7D74-6DB0-9677-A2D9973FE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0F6B7-D82D-DF49-EE08-F599E5A0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76B-9855-49C5-A849-B722B97A073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66767-60CE-A5BF-3553-AF90E7A8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C9D5A-AF9F-29F1-F520-E80C5677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46D-DEF8-4117-87EA-2FC1685B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1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F4BB-CDC3-DB26-EB7F-BD408F88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1BC34-4ECF-D8DE-426D-350E30E88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BB39DE-F2DF-EFE3-28FC-06EFBF0B9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1EBE1-46CA-0974-920C-0676F796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76B-9855-49C5-A849-B722B97A073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5132D-5955-D092-770F-8F93E1A9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4C472D-4D43-F298-8204-CB2A2FBA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46D-DEF8-4117-87EA-2FC1685B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9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F14A2-02AD-3312-45A2-86E227C5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FB7FCE-59AF-EF1C-7767-EAC2CE5A8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607862-9A31-AD33-6BAF-99C152EA4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70125C-2C7B-7194-FFA6-1A0F1ED65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E78A6-A6B7-F3F8-759E-0E66D7B8C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EEA0FB-6559-DD86-78E2-4FE95B04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76B-9855-49C5-A849-B722B97A073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DA02C4-E627-22AA-EDAC-8980634E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8C4572-6085-3FC5-3263-268AB619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46D-DEF8-4117-87EA-2FC1685B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6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6FF7A-EAB8-36AA-278A-11362E9C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4D5672-B418-1694-25D4-A950063A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76B-9855-49C5-A849-B722B97A073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EE6C16-21C1-509C-7A6F-EC2BE3F6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203E28-65CB-B515-A435-359D9525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46D-DEF8-4117-87EA-2FC1685B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C8F721-3D7C-8A8B-5C7B-C3E99B1A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76B-9855-49C5-A849-B722B97A073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022224-35F7-0712-49DE-FF0C89E6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881FD-B968-CFD1-5FEC-BC949D3C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46D-DEF8-4117-87EA-2FC1685B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101F2-1957-9802-63A6-AC9679DE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6181E-9B40-D044-18A6-8506A6A5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9ACAC5-4330-47A2-8CBE-63DCE5F2F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0906BF-F740-977D-5499-452FD336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76B-9855-49C5-A849-B722B97A073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D8A27-A558-954B-2491-461F2363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DC540-BC9D-458A-C3CA-D3BF7B6F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46D-DEF8-4117-87EA-2FC1685B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8C555-FDD1-953E-731B-E6EBD1F9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145FF-0E05-B920-CE0D-458B2602F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36DBD0-63F8-1166-83CD-18DE9BBD1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4B96A-A237-8CB1-2666-2BBFC7D9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76B-9855-49C5-A849-B722B97A073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894BC-8803-3B0B-184E-DAB364A9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54227D-7F01-D292-2CED-F5056FE7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E46D-DEF8-4117-87EA-2FC1685B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DA9414-7CA5-4152-C2AC-76473668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AD6CD-BACE-17FA-4C23-6542A4EEA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D9F6C-DB81-C894-72E2-5E00880F9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476B-9855-49C5-A849-B722B97A073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C55BF-E542-CC09-3DD6-3C0F53BC3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13DE4-95E1-4B85-D6DE-11A3E3593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DE46D-DEF8-4117-87EA-2FC1685B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2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42E4DC0-C39C-EDD9-32D4-D6F19E74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43" y="523514"/>
            <a:ext cx="9774014" cy="51632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E3D578-54D7-3BD1-38FC-7296E70E0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92" y="3200324"/>
            <a:ext cx="4944165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0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백동철</dc:creator>
  <cp:lastModifiedBy>백동철</cp:lastModifiedBy>
  <cp:revision>10</cp:revision>
  <cp:lastPrinted>2023-07-13T11:19:16Z</cp:lastPrinted>
  <dcterms:created xsi:type="dcterms:W3CDTF">2023-07-12T06:41:08Z</dcterms:created>
  <dcterms:modified xsi:type="dcterms:W3CDTF">2023-07-13T11:20:08Z</dcterms:modified>
</cp:coreProperties>
</file>