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02872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6183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1480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562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9349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5892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85278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5105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31257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2050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7865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3053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04238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60321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96378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0920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0841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71102-0702-486C-800B-C810AC32F302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05B3-0D80-4C4E-BD70-6222A098CDDC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47161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A5F3-12C5-7DE5-56E6-6B70B211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5796"/>
            <a:ext cx="10515600" cy="1072342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Digital Portfolio </a:t>
            </a:r>
            <a:endParaRPr lang="en-AE" dirty="0">
              <a:solidFill>
                <a:schemeClr val="bg1">
                  <a:lumMod val="95000"/>
                  <a:lumOff val="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9720-6361-60F8-1882-1ECF3A20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594" y="2685010"/>
            <a:ext cx="10989424" cy="3300153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STUDENT NAME: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M.AFRA FATHIMA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  </a:t>
            </a:r>
          </a:p>
          <a:p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REGISTER NO AND NMID: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24134130500122001 and 41341324213001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  <a:cs typeface="Calibri"/>
            </a:endParaRPr>
          </a:p>
          <a:p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DEPARTMENT: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II-BCA</a:t>
            </a:r>
          </a:p>
          <a:p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Algerian" panose="04020705040A02060702" pitchFamily="82" charset="0"/>
              </a:rPr>
              <a:t>COLLEGE: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DEEN COLLEGE OF ARTS AND SCIENCE</a:t>
            </a:r>
          </a:p>
          <a:p>
            <a:endParaRPr lang="en-AE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0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F047-133A-2618-A946-0F75F6F8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FEATURES AND FUNCTIONALITY</a:t>
            </a:r>
            <a:endParaRPr lang="en-AE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D5BC6-AAF8-EC04-419A-B4E9DEF83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542"/>
            <a:ext cx="10515600" cy="5212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Key Features and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Responsive Design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-</a:t>
            </a:r>
            <a:r>
              <a:rPr lang="en-US" dirty="0"/>
              <a:t> </a:t>
            </a:r>
            <a:r>
              <a:rPr lang="en-US" sz="2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Works smoothly on mobile, tablet, and desktop.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Dark Mode Toggle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Switch between light and dark themes instantly</a:t>
            </a:r>
            <a:r>
              <a:rPr lang="en-US" sz="2400" b="1" dirty="0">
                <a:latin typeface="Baskerville Old Face" panose="020206020805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Smooth Navigation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– Click menu items or buttons to scroll smoothly to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Project Showcase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– Displays projects with images, titles, and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Contact Form with Validation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– Simple form that shows success or error messages based on user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Clean Code Structure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</a:rPr>
              <a:t>– HTML for structure, CSS for design, and JavaScript for interactivity.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4607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610E-7289-6C33-B8FC-CEE59A3D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36" y="191193"/>
            <a:ext cx="9277004" cy="1739207"/>
          </a:xfrm>
        </p:spPr>
        <p:txBody>
          <a:bodyPr/>
          <a:lstStyle/>
          <a:p>
            <a:pPr algn="ctr"/>
            <a:r>
              <a:rPr lang="en-IN" sz="4400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RESULTS AND SCREENSHOTS</a:t>
            </a:r>
            <a:endParaRPr lang="en-AE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EB5A9F-EACA-18BA-99B7-AC4C48B2E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6" y="1379913"/>
            <a:ext cx="4921321" cy="277645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CB991E-118E-A8ED-C456-541C7D4CB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77" y="1379913"/>
            <a:ext cx="5450083" cy="2776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A62885-9C3D-FD85-FE0E-29785971D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6" y="4347556"/>
            <a:ext cx="4921321" cy="23192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76D64A-7A61-58F3-31DB-9C8E956AF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77" y="4347555"/>
            <a:ext cx="5450083" cy="23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5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8C72-E7BB-BBD7-8C16-F0FC248B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0160"/>
            <a:ext cx="10515600" cy="90608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CONCLUSION</a:t>
            </a:r>
            <a:endParaRPr lang="en-AE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8B90-AEC2-9163-5359-175EB6CA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604" y="2103119"/>
            <a:ext cx="9849196" cy="310896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sto MT" panose="02040603050505030304" pitchFamily="18" charset="0"/>
              </a:rPr>
              <a:t>The Conclusion of Student Digital Portfolio is their essential role in Showcasing Growth , Reflecting on Learning , Developing Personal Brands , and Preparing Students for the future by providing a comprehensive , Dynamic Archive of Achievements that serve as a modern resume for academic and professional pursuits. </a:t>
            </a:r>
            <a:endParaRPr lang="en-AE" sz="3200" dirty="0">
              <a:solidFill>
                <a:schemeClr val="accent4">
                  <a:lumMod val="20000"/>
                  <a:lumOff val="8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11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8F57-9F45-B860-79C3-692C7C43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40" y="609600"/>
            <a:ext cx="7023962" cy="12358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GITHUB LINK</a:t>
            </a:r>
            <a:endParaRPr lang="en-AE" sz="40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5EAC-0BA4-97C4-9B18-F719B192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7065"/>
            <a:ext cx="11045479" cy="454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err="1">
                <a:solidFill>
                  <a:schemeClr val="bg2"/>
                </a:solidFill>
              </a:rPr>
              <a:t>Github</a:t>
            </a:r>
            <a:r>
              <a:rPr lang="en-US" sz="4800">
                <a:solidFill>
                  <a:schemeClr val="bg2"/>
                </a:solidFill>
              </a:rPr>
              <a:t> Link</a:t>
            </a:r>
            <a:r>
              <a:rPr lang="en-US" sz="4800" dirty="0">
                <a:solidFill>
                  <a:schemeClr val="bg2"/>
                </a:solidFill>
              </a:rPr>
              <a:t>:</a:t>
            </a:r>
            <a:endParaRPr lang="en-AE" sz="48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92404-F8A8-4319-8F26-B8D264287FC7}"/>
              </a:ext>
            </a:extLst>
          </p:cNvPr>
          <p:cNvSpPr txBox="1"/>
          <p:nvPr/>
        </p:nvSpPr>
        <p:spPr>
          <a:xfrm>
            <a:off x="1828800" y="2870200"/>
            <a:ext cx="96858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3600" dirty="0"/>
              <a:t>https://github.com/dcbca24afra-ship-it/M.-Afra-Fathima-FWD.git</a:t>
            </a:r>
          </a:p>
        </p:txBody>
      </p:sp>
    </p:spTree>
    <p:extLst>
      <p:ext uri="{BB962C8B-B14F-4D97-AF65-F5344CB8AC3E}">
        <p14:creationId xmlns:p14="http://schemas.microsoft.com/office/powerpoint/2010/main" val="1225247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5098-96D7-24FA-CA90-DF42E4CF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1723"/>
            <a:ext cx="10515600" cy="1470717"/>
          </a:xfrm>
        </p:spPr>
        <p:txBody>
          <a:bodyPr>
            <a:normAutofit/>
          </a:bodyPr>
          <a:lstStyle/>
          <a:p>
            <a:pPr algn="ctr"/>
            <a:r>
              <a:rPr lang="en-US" sz="6000" spc="5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lang="en-US" sz="6000" spc="-85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6000" spc="25" dirty="0">
                <a:solidFill>
                  <a:schemeClr val="tx2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TITLE</a:t>
            </a:r>
            <a:endParaRPr lang="en-AE" sz="6000" dirty="0">
              <a:solidFill>
                <a:schemeClr val="tx2">
                  <a:lumMod val="75000"/>
                  <a:lumOff val="2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2A0F-D702-1F6E-6932-213D7C1D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8262"/>
            <a:ext cx="10515600" cy="2427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Century Schoolbook" panose="02040604050505020304" pitchFamily="18" charset="0"/>
              </a:rPr>
              <a:t>STUDENT DIGITAL PORTFOLIO</a:t>
            </a:r>
            <a:endParaRPr lang="en-AE" sz="6600" dirty="0">
              <a:solidFill>
                <a:schemeClr val="accent2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29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949E-4578-28DC-BEEA-5916411B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895" y="71920"/>
            <a:ext cx="10771216" cy="1715784"/>
          </a:xfrm>
        </p:spPr>
        <p:txBody>
          <a:bodyPr/>
          <a:lstStyle/>
          <a:p>
            <a:r>
              <a:rPr lang="en-US" spc="25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lang="en-US" spc="-5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G</a:t>
            </a:r>
            <a:r>
              <a:rPr lang="en-US" spc="-35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pc="15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DA</a:t>
            </a:r>
            <a:endParaRPr lang="en-AE" dirty="0">
              <a:solidFill>
                <a:schemeClr val="accent3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58264" y="452063"/>
            <a:ext cx="725075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itka Small Semibold" pitchFamily="2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chemeClr val="bg1"/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Sitka Small Semibold" pitchFamily="2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chemeClr val="bg1"/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bg1"/>
                </a:solidFill>
                <a:latin typeface="Sitka Small Semibold" pitchFamily="2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chemeClr val="bg1"/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Sitka Small Semibold" pitchFamily="2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Sitka Small Semibold" pitchFamily="2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chemeClr val="bg1"/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2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44DE-83C3-93D3-3A56-E5D8E0FC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0036"/>
            <a:ext cx="10515600" cy="1105594"/>
          </a:xfrm>
        </p:spPr>
        <p:txBody>
          <a:bodyPr/>
          <a:lstStyle/>
          <a:p>
            <a:pPr algn="ctr"/>
            <a:r>
              <a:rPr lang="en-US" sz="4400" spc="-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</a:t>
            </a:r>
            <a:r>
              <a:rPr lang="en-US" sz="4400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ROB</a:t>
            </a:r>
            <a:r>
              <a:rPr lang="en-US" sz="4400" spc="5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L</a:t>
            </a:r>
            <a:r>
              <a:rPr lang="en-US" sz="4400" spc="-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M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lang="en-US" sz="4400" spc="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lang="en-US" sz="4400" spc="-37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lang="en-US" sz="4400" spc="-37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lang="en-US" sz="4400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lang="en-US" sz="4400" spc="-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ME</a:t>
            </a:r>
            <a:r>
              <a:rPr lang="en-US" sz="4400" spc="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NT</a:t>
            </a:r>
            <a:endParaRPr lang="en-AE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52A12-3993-CABC-2A27-50B95B6A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2502"/>
            <a:ext cx="9411393" cy="246056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Design and develop a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responsive and interactive digital portfolio website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 for a student using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HTML, CSS, and JavaScript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.</a:t>
            </a:r>
            <a:b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</a:b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The website should showcase the student’s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profile, education, projects, skills, and contact information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 with features like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smooth navigation, dark mode, and a functional contact form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.</a:t>
            </a:r>
            <a:endParaRPr lang="en-AE" sz="2400" dirty="0">
              <a:solidFill>
                <a:schemeClr val="tx2">
                  <a:lumMod val="75000"/>
                  <a:lumOff val="2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04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E69E-FCDC-7FEA-4761-4CADDF8A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5796"/>
            <a:ext cx="10515600" cy="906088"/>
          </a:xfrm>
        </p:spPr>
        <p:txBody>
          <a:bodyPr/>
          <a:lstStyle/>
          <a:p>
            <a:pPr algn="ctr"/>
            <a:r>
              <a:rPr lang="en-US" sz="4400" spc="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PROJECT	</a:t>
            </a:r>
            <a:r>
              <a:rPr lang="en-US" sz="4400" spc="-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OVERVIEW</a:t>
            </a:r>
            <a:endParaRPr lang="en-AE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0D96-7EF6-6323-D926-F415FC187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8756"/>
            <a:ext cx="9743902" cy="3092336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A student digital portfolio is a curated online collection of a student work , showcasing their progress , skills , and achievement over time to demonstrate their learning journey and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growth.It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 includes various “artifacts” like projects , essays , presentation , artwork , and even reflections on their learning process , providing a comprehensive and interactive display for teachers , parents , and future institution.</a:t>
            </a:r>
            <a:endParaRPr lang="en-AE" sz="2400" dirty="0">
              <a:solidFill>
                <a:schemeClr val="tx2">
                  <a:lumMod val="75000"/>
                  <a:lumOff val="2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0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A1FC-9913-598D-EE1A-9D1FD0F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pPr algn="ctr"/>
            <a:r>
              <a:rPr lang="en-US" sz="4400" spc="2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W</a:t>
            </a:r>
            <a:r>
              <a:rPr lang="en-US" sz="4400" spc="-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H</a:t>
            </a:r>
            <a:r>
              <a:rPr lang="en-US" sz="4400" spc="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O</a:t>
            </a:r>
            <a:r>
              <a:rPr lang="en-US" sz="4400" spc="-23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spc="-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AR</a:t>
            </a:r>
            <a:r>
              <a:rPr lang="en-US" sz="4400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3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spc="-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lang="en-US" sz="4400" spc="-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H</a:t>
            </a:r>
            <a:r>
              <a:rPr lang="en-US" sz="4400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3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spc="-2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3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lang="en-US" sz="4400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D</a:t>
            </a:r>
            <a:r>
              <a:rPr lang="en-US" sz="4400" spc="-4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U</a:t>
            </a:r>
            <a:r>
              <a:rPr lang="en-US" sz="4400" spc="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lang="en-US" sz="4400" spc="-2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R</a:t>
            </a:r>
            <a:r>
              <a:rPr lang="en-US" sz="4400" spc="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S?</a:t>
            </a:r>
            <a:endParaRPr lang="en-AE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11D1-3257-CE16-8583-9266ACB7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96" y="1296785"/>
            <a:ext cx="9461269" cy="529520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The end users of a Student Digital Portfolio built HTML , CSS , and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Javascript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alisto MT" panose="02040603050505030304" pitchFamily="18" charset="0"/>
              </a:rPr>
              <a:t> are primarily individuals and organization who need to  evaluate or understand the student skills , projects , and achievements.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These End Users Include: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   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Prospective Employees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   Admission Committees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   Mentors and Education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             Clients(for freelance students)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   Peers and Collaboration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   The student Themselves </a:t>
            </a:r>
            <a:endParaRPr lang="en-AE" sz="2400" dirty="0">
              <a:solidFill>
                <a:schemeClr val="accent2">
                  <a:lumMod val="40000"/>
                  <a:lumOff val="6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18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08EF-C02A-3931-2595-EDA8F408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15" y="-544529"/>
            <a:ext cx="10755285" cy="3973530"/>
          </a:xfrm>
        </p:spPr>
        <p:txBody>
          <a:bodyPr>
            <a:normAutofit/>
          </a:bodyPr>
          <a:lstStyle/>
          <a:p>
            <a:pPr algn="ctr"/>
            <a:r>
              <a:rPr lang="en-IN" sz="4400" spc="1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TOOLS AND TECHNIQUES</a:t>
            </a:r>
            <a:br>
              <a:rPr lang="en-IN" sz="4400" spc="1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  <a:t>TOOLS USED:</a:t>
            </a:r>
            <a:b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fornian FB" panose="0207040306080B030204" pitchFamily="18" charset="0"/>
              </a:rPr>
            </a:br>
            <a:endParaRPr lang="en-AE" sz="40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E04A-21AA-2F77-19F3-7E45ED69F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71" y="1714500"/>
            <a:ext cx="11047614" cy="49543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>
              <a:solidFill>
                <a:srgbClr val="7030A0"/>
              </a:solidFill>
              <a:latin typeface="Californian FB" panose="0207040306080B030204" pitchFamily="18" charset="0"/>
            </a:endParaRPr>
          </a:p>
          <a:p>
            <a:pPr marL="0" indent="0" algn="ctr">
              <a:buNone/>
            </a:pPr>
            <a:r>
              <a:rPr lang="en-AE" sz="4000" dirty="0">
                <a:solidFill>
                  <a:srgbClr val="7030A0"/>
                </a:solidFill>
                <a:latin typeface="Californian FB" panose="0207040306080B030204" pitchFamily="18" charset="0"/>
              </a:rPr>
              <a:t>TECHNIQUES USED: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sto MT" panose="02040603050505030304" pitchFamily="18" charset="0"/>
              </a:rPr>
              <a:t>               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Responsive Web Design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– Using flexible layouts and media queries for mobile compatibility.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               Flexbox Layout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– To organize content sections and project cards neatly.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               Linear Gradient Backgrounds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– For modern and attractive design aesthetics.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               Smooth Scrolling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 – For easy navigation between sections.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 marL="0" indent="0">
              <a:buNone/>
            </a:pPr>
            <a:endParaRPr lang="en-AE" dirty="0">
              <a:solidFill>
                <a:srgbClr val="7030A0"/>
              </a:solidFill>
              <a:latin typeface="Californian FB" panose="0207040306080B0302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BB04E6-4A51-A53A-3403-224825C8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916" y="1679653"/>
            <a:ext cx="919387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HTML5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 – For structuring the content of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CSS3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 – For styling, layout, animations, and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JavaScript (Vanilla JS)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 – For interactivity like dark mode toggle, smooth scrolling, and form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Code Editor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 – Examples: VS Code, Sublime Text, Notepad++.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Web Browser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fornian FB" panose="0207040306080B030204" pitchFamily="18" charset="0"/>
              </a:rPr>
              <a:t> – For testing and previewing (Chrome, Firefox, Edge).</a:t>
            </a:r>
          </a:p>
        </p:txBody>
      </p:sp>
    </p:spTree>
    <p:extLst>
      <p:ext uri="{BB962C8B-B14F-4D97-AF65-F5344CB8AC3E}">
        <p14:creationId xmlns:p14="http://schemas.microsoft.com/office/powerpoint/2010/main" val="4082451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1F24-31A3-183B-132F-C6F683CB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262"/>
            <a:ext cx="10515600" cy="112049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POTFOLIO DESIGN AND LAYOUT</a:t>
            </a:r>
            <a:br>
              <a:rPr lang="en-IN" sz="4400" dirty="0">
                <a:latin typeface="Trebuchet MS"/>
                <a:cs typeface="Trebuchet MS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B396-5FD4-DB1F-F24D-450FC2914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078302"/>
            <a:ext cx="6666780" cy="4054415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Visual Design Elements:</a:t>
            </a:r>
          </a:p>
          <a:p>
            <a:endParaRPr lang="en-AE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AE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                         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                                         </a:t>
            </a: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skerville Old Face" panose="02020602080505020303" pitchFamily="18" charset="0"/>
              </a:rPr>
              <a:t>                                   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skerville Old Face" panose="02020602080505020303" pitchFamily="18" charset="0"/>
              </a:rPr>
              <a:t>Home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skerville Old Face" panose="02020602080505020303" pitchFamily="18" charset="0"/>
              </a:rPr>
              <a:t>                                 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skerville Old Face" panose="02020602080505020303" pitchFamily="18" charset="0"/>
              </a:rPr>
              <a:t>                                  Contact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07421E-E2B0-B45E-EEB1-61518332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910142"/>
            <a:ext cx="6744694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</a:rPr>
              <a:t>Colors: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 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Primary Gradient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                Secondary Gradients: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050BC-E40D-C82C-43EC-B2E7E355EBBD}"/>
              </a:ext>
            </a:extLst>
          </p:cNvPr>
          <p:cNvSpPr txBox="1"/>
          <p:nvPr/>
        </p:nvSpPr>
        <p:spPr>
          <a:xfrm>
            <a:off x="838199" y="4037744"/>
            <a:ext cx="11353801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Fonts:</a:t>
            </a:r>
          </a:p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Bell MT" panose="02020503060305020303" pitchFamily="18" charset="0"/>
              </a:rPr>
              <a:t>              Sans-serif (Arial, Helvetica) for modern, clean look.</a:t>
            </a:r>
          </a:p>
          <a:p>
            <a:endParaRPr lang="en-US" sz="2400" b="1" dirty="0">
              <a:solidFill>
                <a:schemeClr val="tx2">
                  <a:lumMod val="90000"/>
                  <a:lumOff val="10000"/>
                </a:schemeClr>
              </a:solidFill>
              <a:latin typeface="Bell MT" panose="02020503060305020303" pitchFamily="18" charset="0"/>
            </a:endParaRP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</a:rPr>
              <a:t>Cards and Buttons:</a:t>
            </a: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             </a:t>
            </a:r>
            <a:r>
              <a:rPr lang="en-US" sz="2400" b="1" dirty="0">
                <a:solidFill>
                  <a:srgbClr val="FFFF00"/>
                </a:solidFill>
                <a:latin typeface="Bell MT" panose="02020503060305020303" pitchFamily="18" charset="0"/>
              </a:rPr>
              <a:t>Rounded corner(border-radius 15px for cards    , 25px for buttons)</a:t>
            </a:r>
          </a:p>
          <a:p>
            <a:r>
              <a:rPr lang="en-US" sz="2400" b="1" dirty="0">
                <a:solidFill>
                  <a:srgbClr val="FFFF00"/>
                </a:solidFill>
                <a:latin typeface="Bell MT" panose="02020503060305020303" pitchFamily="18" charset="0"/>
              </a:rPr>
              <a:t>              Subtle shadows for depth.</a:t>
            </a:r>
          </a:p>
          <a:p>
            <a:r>
              <a:rPr lang="en-US" sz="2400" b="1" dirty="0">
                <a:solidFill>
                  <a:srgbClr val="FFFF00"/>
                </a:solidFill>
                <a:latin typeface="Bell MT" panose="02020503060305020303" pitchFamily="18" charset="0"/>
              </a:rPr>
              <a:t>              Hover animations for interactivity.</a:t>
            </a:r>
          </a:p>
          <a:p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  <a:latin typeface="Blackadder ITC" panose="04020505051007020D02" pitchFamily="82" charset="0"/>
            </a:endParaRPr>
          </a:p>
          <a:p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  <a:latin typeface="Blackadder ITC" panose="04020505051007020D02" pitchFamily="82" charset="0"/>
            </a:endParaRPr>
          </a:p>
          <a:p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  <a:latin typeface="Blackadder ITC" panose="04020505051007020D02" pitchFamily="82" charset="0"/>
            </a:endParaRPr>
          </a:p>
          <a:p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  <a:latin typeface="Blackadder ITC" panose="04020505051007020D02" pitchFamily="82" charset="0"/>
            </a:endParaRPr>
          </a:p>
          <a:p>
            <a:endParaRPr lang="en-AE" sz="2400" b="1" dirty="0">
              <a:solidFill>
                <a:schemeClr val="tx1">
                  <a:lumMod val="65000"/>
                  <a:lumOff val="3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7601-8808-0923-4392-AC5914B2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89"/>
            <a:ext cx="10515600" cy="673331"/>
          </a:xfrm>
        </p:spPr>
        <p:txBody>
          <a:bodyPr>
            <a:normAutofit/>
          </a:bodyPr>
          <a:lstStyle/>
          <a:p>
            <a:pPr algn="ctr"/>
            <a:r>
              <a:rPr lang="en-IN" spc="15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  <a:cs typeface="Trebuchet MS"/>
              </a:rPr>
              <a:t>POTFOLIO LAYOUT</a:t>
            </a:r>
            <a:endParaRPr lang="en-AE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8DC4405-4A2D-8D49-F8C1-0A602427E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865614"/>
              </p:ext>
            </p:extLst>
          </p:nvPr>
        </p:nvGraphicFramePr>
        <p:xfrm>
          <a:off x="548640" y="573579"/>
          <a:ext cx="10897982" cy="6127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05216">
                  <a:extLst>
                    <a:ext uri="{9D8B030D-6E8A-4147-A177-3AD203B41FA5}">
                      <a16:colId xmlns:a16="http://schemas.microsoft.com/office/drawing/2014/main" val="3049661812"/>
                    </a:ext>
                  </a:extLst>
                </a:gridCol>
                <a:gridCol w="3646383">
                  <a:extLst>
                    <a:ext uri="{9D8B030D-6E8A-4147-A177-3AD203B41FA5}">
                      <a16:colId xmlns:a16="http://schemas.microsoft.com/office/drawing/2014/main" val="229092054"/>
                    </a:ext>
                  </a:extLst>
                </a:gridCol>
                <a:gridCol w="3646383">
                  <a:extLst>
                    <a:ext uri="{9D8B030D-6E8A-4147-A177-3AD203B41FA5}">
                      <a16:colId xmlns:a16="http://schemas.microsoft.com/office/drawing/2014/main" val="3952352439"/>
                    </a:ext>
                  </a:extLst>
                </a:gridCol>
              </a:tblGrid>
              <a:tr h="80716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Section</a:t>
                      </a:r>
                      <a:endParaRPr lang="en-US" sz="2800" dirty="0">
                        <a:solidFill>
                          <a:srgbClr val="FFFF00"/>
                        </a:solidFill>
                        <a:latin typeface="Bell MT" panose="02020503060305020303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Purpose</a:t>
                      </a:r>
                      <a:endParaRPr lang="en-US" sz="2800" dirty="0">
                        <a:solidFill>
                          <a:srgbClr val="FFFF00"/>
                        </a:solidFill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Key Design Features</a:t>
                      </a:r>
                      <a:endParaRPr lang="en-AE" sz="2400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rgbClr val="FFFF00"/>
                          </a:solidFill>
                        </a:rPr>
                        <a:t>layout  </a:t>
                      </a:r>
                      <a:endParaRPr lang="en-AE" sz="2400" dirty="0">
                        <a:solidFill>
                          <a:srgbClr val="FFFF00"/>
                        </a:solidFill>
                        <a:latin typeface="Bell MT" panose="020205030603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67851"/>
                  </a:ext>
                </a:extLst>
              </a:tr>
              <a:tr h="896845">
                <a:tc>
                  <a:txBody>
                    <a:bodyPr/>
                    <a:lstStyle/>
                    <a:p>
                      <a:r>
                        <a:rPr lang="en-US" b="1" dirty="0"/>
                        <a:t>Header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Navigation bar with links and dark mode toggle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Fixed at the top, gradient background, white text, hover animation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162683"/>
                  </a:ext>
                </a:extLst>
              </a:tr>
              <a:tr h="896845">
                <a:tc>
                  <a:txBody>
                    <a:bodyPr/>
                    <a:lstStyle/>
                    <a:p>
                      <a:r>
                        <a:rPr lang="en-US" b="1" dirty="0"/>
                        <a:t>Home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 with profile picture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Gradient background, profile image with shadow, centered intro text and button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08055"/>
                  </a:ext>
                </a:extLst>
              </a:tr>
              <a:tr h="896845">
                <a:tc>
                  <a:txBody>
                    <a:bodyPr/>
                    <a:lstStyle/>
                    <a:p>
                      <a:r>
                        <a:rPr lang="en-US" b="1"/>
                        <a:t>Education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Academic history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 white background, left-aligned list with colored border accent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832504"/>
                  </a:ext>
                </a:extLst>
              </a:tr>
              <a:tr h="627791">
                <a:tc>
                  <a:txBody>
                    <a:bodyPr/>
                    <a:lstStyle/>
                    <a:p>
                      <a:r>
                        <a:rPr lang="en-US" b="1" dirty="0"/>
                        <a:t>Projects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Showcase of projects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Cards layout in a responsive grid, hover animations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72258"/>
                  </a:ext>
                </a:extLst>
              </a:tr>
              <a:tr h="627791">
                <a:tc>
                  <a:txBody>
                    <a:bodyPr/>
                    <a:lstStyle/>
                    <a:p>
                      <a:r>
                        <a:rPr lang="en-US" b="1"/>
                        <a:t>Skills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List of technical skills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Colorful pill-style badges, hover scaling effect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99300"/>
                  </a:ext>
                </a:extLst>
              </a:tr>
              <a:tr h="670596">
                <a:tc>
                  <a:txBody>
                    <a:bodyPr/>
                    <a:lstStyle/>
                    <a:p>
                      <a:r>
                        <a:rPr lang="en-US" b="1"/>
                        <a:t>Contact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Contact 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background, shadowed input fields, and submit button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290955"/>
                  </a:ext>
                </a:extLst>
              </a:tr>
              <a:tr h="627791">
                <a:tc>
                  <a:txBody>
                    <a:bodyPr/>
                    <a:lstStyle/>
                    <a:p>
                      <a:r>
                        <a:rPr lang="en-US" b="1" dirty="0"/>
                        <a:t>Footer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Closing note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Dark background, centered white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996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119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369</TotalTime>
  <Words>731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Algerian</vt:lpstr>
      <vt:lpstr>Arial</vt:lpstr>
      <vt:lpstr>Arial Black</vt:lpstr>
      <vt:lpstr>Baskerville Old Face</vt:lpstr>
      <vt:lpstr>Bell MT</vt:lpstr>
      <vt:lpstr>Blackadder ITC</vt:lpstr>
      <vt:lpstr>Californian FB</vt:lpstr>
      <vt:lpstr>Calisto MT</vt:lpstr>
      <vt:lpstr>Century Schoolbook</vt:lpstr>
      <vt:lpstr>Colonna MT</vt:lpstr>
      <vt:lpstr>Sitka Small Semibold</vt:lpstr>
      <vt:lpstr>Times New Roman</vt:lpstr>
      <vt:lpstr>Trebuchet MS</vt:lpstr>
      <vt:lpstr>Tw Cen MT</vt:lpstr>
      <vt:lpstr>Wingdings</vt:lpstr>
      <vt:lpstr>Circuit</vt:lpstr>
      <vt:lpstr>Digital Portfolio </vt:lpstr>
      <vt:lpstr>PROJECT TITLE</vt:lpstr>
      <vt:lpstr>AGENDA</vt:lpstr>
      <vt:lpstr>PROBLEM STATEMENT</vt:lpstr>
      <vt:lpstr>PROJECT OVERVIEW</vt:lpstr>
      <vt:lpstr>WHO ARE THE END USERS?</vt:lpstr>
      <vt:lpstr>TOOLS AND TECHNIQUES TOOLS USED: </vt:lpstr>
      <vt:lpstr>POTFOLIO DESIGN AND LAYOUT </vt:lpstr>
      <vt:lpstr>POTFOLIO LAYOUT</vt:lpstr>
      <vt:lpstr>FEATURES AND FUNCTIONALITY</vt:lpstr>
      <vt:lpstr>RESULTS AND SCREENSHOTS</vt:lpstr>
      <vt:lpstr>CONCLUSION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kalil</dc:creator>
  <cp:lastModifiedBy>Mohamed kalil</cp:lastModifiedBy>
  <cp:revision>7</cp:revision>
  <dcterms:created xsi:type="dcterms:W3CDTF">2025-08-26T11:54:22Z</dcterms:created>
  <dcterms:modified xsi:type="dcterms:W3CDTF">2025-08-28T13:08:55Z</dcterms:modified>
</cp:coreProperties>
</file>