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92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17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21F1-159F-42FA-91E9-3D6B9654FBC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A6340D-582A-4405-8B0C-9EBC25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7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944-3EE1-47DB-4009-A0E17DDBA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PastExchange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FFEE2-F3EB-BC27-6ECE-19E9D31A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Britton</a:t>
            </a:r>
          </a:p>
        </p:txBody>
      </p:sp>
    </p:spTree>
    <p:extLst>
      <p:ext uri="{BB962C8B-B14F-4D97-AF65-F5344CB8AC3E}">
        <p14:creationId xmlns:p14="http://schemas.microsoft.com/office/powerpoint/2010/main" val="17375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A433-3B26-C71D-1AA6-21B1A287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9D3F-F29E-3692-2560-E348754D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PastExchange</a:t>
            </a:r>
            <a:r>
              <a:rPr lang="en-US" dirty="0"/>
              <a:t> is a history/anthropology forum/blog site/link aggregation site.</a:t>
            </a:r>
          </a:p>
          <a:p>
            <a:pPr lvl="1"/>
            <a:r>
              <a:rPr lang="en-US" dirty="0"/>
              <a:t>Think like a mini-reddit / history stack exchange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post creation, editing, and deletion</a:t>
            </a:r>
          </a:p>
          <a:p>
            <a:pPr lvl="1"/>
            <a:r>
              <a:rPr lang="en-US" dirty="0"/>
              <a:t>a likes system</a:t>
            </a:r>
          </a:p>
          <a:p>
            <a:pPr lvl="1"/>
            <a:r>
              <a:rPr lang="en-US" dirty="0"/>
              <a:t>a profile dropdown for users to see their threads and likes</a:t>
            </a:r>
          </a:p>
          <a:p>
            <a:pPr lvl="1"/>
            <a:r>
              <a:rPr lang="en-US" dirty="0"/>
              <a:t>result pagination</a:t>
            </a:r>
          </a:p>
          <a:p>
            <a:pPr lvl="1"/>
            <a:r>
              <a:rPr lang="en-US"/>
              <a:t>multi-parameter </a:t>
            </a:r>
            <a:r>
              <a:rPr lang="en-US" dirty="0"/>
              <a:t>search bar</a:t>
            </a:r>
          </a:p>
        </p:txBody>
      </p:sp>
    </p:spTree>
    <p:extLst>
      <p:ext uri="{BB962C8B-B14F-4D97-AF65-F5344CB8AC3E}">
        <p14:creationId xmlns:p14="http://schemas.microsoft.com/office/powerpoint/2010/main" val="38118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465C-9323-935A-DD10-EC915075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A608-7942-F875-06B6-53B513B8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– frontend (JS, CSS)</a:t>
            </a:r>
          </a:p>
          <a:p>
            <a:r>
              <a:rPr lang="en-US" dirty="0"/>
              <a:t>Node.js (Express) – application server</a:t>
            </a:r>
          </a:p>
          <a:p>
            <a:r>
              <a:rPr lang="en-US" dirty="0"/>
              <a:t>MySQL database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6DCA-DF02-4AC7-04A3-B0340C67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Left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57DC-4910-60B0-6122-0E27E7B7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Categorization and commenting system</a:t>
            </a:r>
          </a:p>
          <a:p>
            <a:r>
              <a:rPr lang="en-US" dirty="0"/>
              <a:t>Password encryption &amp; safe session tracking (maybe using JWT?)</a:t>
            </a:r>
          </a:p>
          <a:p>
            <a:r>
              <a:rPr lang="en-US" dirty="0"/>
              <a:t>String sanitization, parametrized statements</a:t>
            </a:r>
          </a:p>
          <a:p>
            <a:r>
              <a:rPr lang="en-US" dirty="0"/>
              <a:t>Text formatting and image embedding for posts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3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</TotalTime>
  <Words>109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PastExchange</vt:lpstr>
      <vt:lpstr>Description &amp; Features</vt:lpstr>
      <vt:lpstr>Implementation Tools</vt:lpstr>
      <vt:lpstr>Work Left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Structure Education System</dc:title>
  <dc:creator>David Britton</dc:creator>
  <cp:lastModifiedBy>David Britton</cp:lastModifiedBy>
  <cp:revision>31</cp:revision>
  <dcterms:created xsi:type="dcterms:W3CDTF">2023-04-17T19:54:39Z</dcterms:created>
  <dcterms:modified xsi:type="dcterms:W3CDTF">2023-12-03T21:51:40Z</dcterms:modified>
</cp:coreProperties>
</file>