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sldIdLst>
    <p:sldId id="256" r:id="rId5"/>
    <p:sldId id="257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491 – Multispectral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11318"/>
            <a:ext cx="6400800" cy="917756"/>
          </a:xfrm>
        </p:spPr>
        <p:txBody>
          <a:bodyPr>
            <a:normAutofit/>
          </a:bodyPr>
          <a:lstStyle/>
          <a:p>
            <a:r>
              <a:rPr lang="en-US" dirty="0"/>
              <a:t>David Cornett / Clay Leach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7D70A-1DC1-4D9A-AAB1-DEDEB559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C9A1-75B7-4025-9CD6-D3D59DF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09865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</TotalTime>
  <Words>15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ECE 491 – Multispectral Segmentation</vt:lpstr>
      <vt:lpstr>Multispectral Imaging</vt:lpstr>
      <vt:lpstr>References</vt:lpstr>
    </vt:vector>
  </TitlesOfParts>
  <Manager/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David</dc:creator>
  <cp:keywords/>
  <dc:description/>
  <cp:lastModifiedBy>David</cp:lastModifiedBy>
  <cp:revision>92</cp:revision>
  <dcterms:created xsi:type="dcterms:W3CDTF">2014-12-02T19:58:44Z</dcterms:created>
  <dcterms:modified xsi:type="dcterms:W3CDTF">2019-04-17T21:14:36Z</dcterms:modified>
  <cp:category/>
</cp:coreProperties>
</file>