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67" r:id="rId2"/>
    <p:sldMasterId id="2147483692" r:id="rId3"/>
    <p:sldMasterId id="2147483697" r:id="rId4"/>
  </p:sldMasterIdLst>
  <p:sldIdLst>
    <p:sldId id="256" r:id="rId5"/>
    <p:sldId id="257" r:id="rId6"/>
    <p:sldId id="266" r:id="rId7"/>
    <p:sldId id="265" r:id="rId8"/>
    <p:sldId id="263" r:id="rId9"/>
    <p:sldId id="264" r:id="rId10"/>
    <p:sldId id="262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00"/>
    <a:srgbClr val="3B3C3E"/>
    <a:srgbClr val="77797C"/>
    <a:srgbClr val="000000"/>
    <a:srgbClr val="FD6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0"/>
    <p:restoredTop sz="94650"/>
  </p:normalViewPr>
  <p:slideViewPr>
    <p:cSldViewPr snapToGrid="0" snapToObjects="1">
      <p:cViewPr varScale="1">
        <p:scale>
          <a:sx n="104" d="100"/>
          <a:sy n="104" d="100"/>
        </p:scale>
        <p:origin x="63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302329" y="2860001"/>
            <a:ext cx="576292" cy="579728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0436"/>
            <a:ext cx="8229600" cy="857250"/>
          </a:xfrm>
        </p:spPr>
        <p:txBody>
          <a:bodyPr/>
          <a:lstStyle>
            <a:lvl1pPr algn="ctr"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1723725"/>
            <a:ext cx="6400800" cy="917756"/>
          </a:xfrm>
        </p:spPr>
        <p:txBody>
          <a:bodyPr/>
          <a:lstStyle>
            <a:lvl1pPr marL="0" indent="0" algn="ctr">
              <a:buNone/>
              <a:defRPr>
                <a:solidFill>
                  <a:srgbClr val="3B3C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47654"/>
            <a:ext cx="9144000" cy="395846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UT_logo_RGB.eps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t="-7063" r="-4562" b="-7766"/>
          <a:stretch/>
        </p:blipFill>
        <p:spPr>
          <a:xfrm>
            <a:off x="3615775" y="2834640"/>
            <a:ext cx="2039112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9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Header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4744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54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7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ctr">
              <a:defRPr sz="2000" b="1"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3B3C3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009650" cy="273844"/>
          </a:xfrm>
          <a:prstGeom prst="rect">
            <a:avLst/>
          </a:prstGeom>
        </p:spPr>
        <p:txBody>
          <a:bodyPr/>
          <a:lstStyle/>
          <a:p>
            <a:fld id="{F5BA7003-00DC-104B-92AD-B7A90026C1F9}" type="datetimeFigureOut">
              <a:rPr lang="en-US" smtClean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685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6245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73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009650" cy="273844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11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with Overlai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34766"/>
            <a:ext cx="8229600" cy="857250"/>
          </a:xfrm>
        </p:spPr>
        <p:txBody>
          <a:bodyPr>
            <a:normAutofit/>
          </a:bodyPr>
          <a:lstStyle>
            <a:lvl1pPr algn="ctr">
              <a:defRPr sz="4000" b="1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72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009650" cy="273844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6685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6245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8" y="1773936"/>
            <a:ext cx="4240119" cy="2883952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171450"/>
            <a:ext cx="2057400" cy="1529334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171450"/>
            <a:ext cx="2057400" cy="1529334"/>
          </a:xfrm>
        </p:spPr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90444" y="563945"/>
            <a:ext cx="3799498" cy="1191695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0444" y="1755639"/>
            <a:ext cx="3799498" cy="290225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753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009650" cy="273844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6685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6245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8" y="1773936"/>
            <a:ext cx="4240119" cy="2883952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171450"/>
            <a:ext cx="2057400" cy="1529334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171450"/>
            <a:ext cx="2057400" cy="1529334"/>
          </a:xfrm>
        </p:spPr>
      </p:sp>
      <p:sp>
        <p:nvSpPr>
          <p:cNvPr id="9" name="Picture Placeholder 4"/>
          <p:cNvSpPr>
            <a:spLocks noGrp="1"/>
          </p:cNvSpPr>
          <p:nvPr>
            <p:ph type="pic" idx="15"/>
          </p:nvPr>
        </p:nvSpPr>
        <p:spPr>
          <a:xfrm>
            <a:off x="4670427" y="171450"/>
            <a:ext cx="4240119" cy="2883952"/>
          </a:xfrm>
        </p:spPr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670424" y="3131933"/>
            <a:ext cx="2057400" cy="1529334"/>
          </a:xfrm>
        </p:spPr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53144" y="3131933"/>
            <a:ext cx="2057400" cy="1529334"/>
          </a:xfrm>
        </p:spPr>
      </p:sp>
    </p:spTree>
    <p:extLst>
      <p:ext uri="{BB962C8B-B14F-4D97-AF65-F5344CB8AC3E}">
        <p14:creationId xmlns:p14="http://schemas.microsoft.com/office/powerpoint/2010/main" val="15894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Big Orange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7419"/>
            <a:ext cx="8229600" cy="85725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2020708"/>
            <a:ext cx="6400800" cy="9177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UT_logo_KNOCKOU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9179" y="3015970"/>
            <a:ext cx="1965643" cy="131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72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67151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280302" cy="273844"/>
          </a:xfrm>
          <a:prstGeom prst="rect">
            <a:avLst/>
          </a:prstGeom>
        </p:spPr>
        <p:txBody>
          <a:bodyPr/>
          <a:lstStyle/>
          <a:p>
            <a:fld id="{CB016D1E-C240-F54C-B964-4E8AE0DA4492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7502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33102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246A90C-EDD6-534A-836B-F35EA6B6A5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685800" y="847726"/>
            <a:ext cx="7772400" cy="37766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9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i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495910"/>
            <a:ext cx="9144000" cy="1647591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161802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297534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UT_logo_KNOCKOU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8724" y="3742520"/>
            <a:ext cx="1598055" cy="107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9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: Minimal Ident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438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1121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637997"/>
            <a:ext cx="9144000" cy="50550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T_logo_RIGHT_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146" y="4728769"/>
            <a:ext cx="1461427" cy="3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4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Your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4950346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50346" y="0"/>
            <a:ext cx="4193654" cy="5143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0346" y="205979"/>
            <a:ext cx="4193654" cy="2659847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UT_logo_KNOCKOU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1259" y="3235296"/>
            <a:ext cx="1831828" cy="122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yresJosh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18487" y="1"/>
            <a:ext cx="10370676" cy="515130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564442" y="0"/>
            <a:ext cx="4193654" cy="5143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442" y="205979"/>
            <a:ext cx="4193654" cy="2659847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UT_logo_KNOCKOU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0627" y="3235296"/>
            <a:ext cx="1781284" cy="119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9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ag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"/>
            <a:ext cx="9144000" cy="5159531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564442" y="0"/>
            <a:ext cx="4193654" cy="5143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64442" y="486966"/>
            <a:ext cx="4193654" cy="2370534"/>
          </a:xfrm>
        </p:spPr>
        <p:txBody>
          <a:bodyPr anchor="ctr">
            <a:normAutofit/>
          </a:bodyPr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UT_logo_KNOCKOU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2655" y="3235296"/>
            <a:ext cx="1777228" cy="119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  <a:lvl2pPr>
              <a:defRPr>
                <a:solidFill>
                  <a:srgbClr val="3B3C3E"/>
                </a:solidFill>
              </a:defRPr>
            </a:lvl2pPr>
            <a:lvl3pPr>
              <a:defRPr>
                <a:solidFill>
                  <a:srgbClr val="3B3C3E"/>
                </a:solidFill>
              </a:defRPr>
            </a:lvl3pPr>
            <a:lvl4pPr>
              <a:defRPr>
                <a:solidFill>
                  <a:srgbClr val="3B3C3E"/>
                </a:solidFill>
              </a:defRPr>
            </a:lvl4pPr>
            <a:lvl5pPr>
              <a:defRPr>
                <a:solidFill>
                  <a:srgbClr val="3B3C3E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3" y="4767264"/>
            <a:ext cx="1397863" cy="2738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55063" y="4767264"/>
            <a:ext cx="2895600" cy="2738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0663" y="4767264"/>
            <a:ext cx="2133600" cy="2738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7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Text Block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72166"/>
            <a:ext cx="8229600" cy="85725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/>
              <a:t>“Click to edit Master title style”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4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81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4" r:id="rId2"/>
    <p:sldLayoutId id="2147483661" r:id="rId3"/>
    <p:sldLayoutId id="2147483649" r:id="rId4"/>
    <p:sldLayoutId id="2147483700" r:id="rId5"/>
    <p:sldLayoutId id="2147483663" r:id="rId6"/>
    <p:sldLayoutId id="2147483696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0" indent="0" algn="ctr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77797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637997"/>
            <a:ext cx="9144000" cy="50550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UT_logo_RIGHT_KNOCKOUT.eps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146" y="4728769"/>
            <a:ext cx="1461427" cy="32610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1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1" r:id="rId2"/>
    <p:sldLayoutId id="2147483670" r:id="rId3"/>
    <p:sldLayoutId id="2147483701" r:id="rId4"/>
    <p:sldLayoutId id="2147483671" r:id="rId5"/>
    <p:sldLayoutId id="2147483672" r:id="rId6"/>
    <p:sldLayoutId id="2147483674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637997"/>
            <a:ext cx="9144000" cy="50550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UT_logo_RIGHT_KNOCKOUT.eps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146" y="4728769"/>
            <a:ext cx="1461427" cy="32610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7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99" r:id="rId3"/>
    <p:sldLayoutId id="2147483694" r:id="rId4"/>
    <p:sldLayoutId id="214748369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637997"/>
            <a:ext cx="9144000" cy="50550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UT_logo_RIGHT_KNOCKOUT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146" y="4728769"/>
            <a:ext cx="1461427" cy="32610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Electromagnetic_spectrum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Electromagnetic_spectrum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ECE 491 – Multispectral Segmentation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2011318"/>
            <a:ext cx="6400800" cy="917756"/>
          </a:xfrm>
        </p:spPr>
        <p:txBody>
          <a:bodyPr>
            <a:normAutofit/>
          </a:bodyPr>
          <a:lstStyle/>
          <a:p>
            <a:r>
              <a:rPr lang="en-US" dirty="0"/>
              <a:t>Clay Leach / David Cornett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231" y="2034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Multispectral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Our goal – fabric </a:t>
            </a:r>
            <a:r>
              <a:rPr lang="en-US" dirty="0" err="1"/>
              <a:t>segementation</a:t>
            </a:r>
            <a:r>
              <a:rPr lang="en-US" dirty="0"/>
              <a:t> (include how this is novel)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Previous work - Summary of references (maybe after our goal)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Camera specs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Sample Images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RGB reconstruction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Dataset overview (include RGB of each) - # images, features, sets (talk about features per point per image)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space 1 (multispectral responses) – Feature Space 2 (multispectral responses + spatial coordinates)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Ground truth manually (side by side with RGB)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K-means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Mean shift overview – how we determined a good </a:t>
            </a:r>
            <a:r>
              <a:rPr lang="en-US"/>
              <a:t>window size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K-means full feature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Mean shift full feature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K-means PCA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Mean shift PCA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Results ??? – visual charts of some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5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Digital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62" y="4477481"/>
            <a:ext cx="8229600" cy="17429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Source: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https://en.wikipedia.org/wiki/Electromagnetic_spectrum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5880C-C7C8-45E1-BB26-B1676C6AF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828" y="949430"/>
            <a:ext cx="5762172" cy="346905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282964-932C-4502-992C-6DE688BD32E3}"/>
              </a:ext>
            </a:extLst>
          </p:cNvPr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3B3C3E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Standard RGB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6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Multispectral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62" y="4477481"/>
            <a:ext cx="8229600" cy="17429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Source: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https://en.wikipedia.org/wiki/Electromagnetic_spectrum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5880C-C7C8-45E1-BB26-B1676C6AF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076" y="1008423"/>
            <a:ext cx="5762172" cy="346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Multispectral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 spectrum image</a:t>
            </a:r>
          </a:p>
          <a:p>
            <a:r>
              <a:rPr lang="en-US" dirty="0"/>
              <a:t>Visible spectrum image</a:t>
            </a:r>
          </a:p>
          <a:p>
            <a:r>
              <a:rPr lang="en-US" dirty="0"/>
              <a:t>Typical sampling range for RGB sensors</a:t>
            </a:r>
          </a:p>
          <a:p>
            <a:r>
              <a:rPr lang="en-US" dirty="0"/>
              <a:t>Uses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5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Multispectral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Heavily used in satellite imaging</a:t>
            </a:r>
          </a:p>
        </p:txBody>
      </p:sp>
    </p:spTree>
    <p:extLst>
      <p:ext uri="{BB962C8B-B14F-4D97-AF65-F5344CB8AC3E}">
        <p14:creationId xmlns:p14="http://schemas.microsoft.com/office/powerpoint/2010/main" val="231785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F7D70A-1DC1-4D9A-AAB1-DEDEB559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C9A1-75B7-4025-9CD6-D3D59DFFE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6098653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cree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: Meta Inf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ancy Picture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hart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3022</TotalTime>
  <Words>191</Words>
  <Application>Microsoft Office PowerPoint</Application>
  <PresentationFormat>On-screen Show (16:9)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Georgia</vt:lpstr>
      <vt:lpstr>Title Screens</vt:lpstr>
      <vt:lpstr>Content: Meta Info</vt:lpstr>
      <vt:lpstr>Fancy Pictures</vt:lpstr>
      <vt:lpstr>Charts</vt:lpstr>
      <vt:lpstr>ECE 491 – Multispectral Segmentation</vt:lpstr>
      <vt:lpstr>Slide Index</vt:lpstr>
      <vt:lpstr>Standard Digital Imaging</vt:lpstr>
      <vt:lpstr>Multispectral Imaging</vt:lpstr>
      <vt:lpstr>Multispectral Imaging</vt:lpstr>
      <vt:lpstr>Multispectral Segmentation</vt:lpstr>
      <vt:lpstr>References</vt:lpstr>
    </vt:vector>
  </TitlesOfParts>
  <Manager/>
  <Company>University of Tennessee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 PowerPoint Template 2015 ver 1</dc:title>
  <dc:subject/>
  <dc:creator>David</dc:creator>
  <cp:keywords/>
  <dc:description/>
  <cp:lastModifiedBy>David</cp:lastModifiedBy>
  <cp:revision>102</cp:revision>
  <dcterms:created xsi:type="dcterms:W3CDTF">2014-12-02T19:58:44Z</dcterms:created>
  <dcterms:modified xsi:type="dcterms:W3CDTF">2019-04-20T19:09:28Z</dcterms:modified>
  <cp:category/>
</cp:coreProperties>
</file>