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sldIdLst>
    <p:sldId id="256" r:id="rId5"/>
    <p:sldId id="257" r:id="rId6"/>
    <p:sldId id="266" r:id="rId7"/>
    <p:sldId id="265" r:id="rId8"/>
    <p:sldId id="263" r:id="rId9"/>
    <p:sldId id="264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/>
    <p:restoredTop sz="94650"/>
  </p:normalViewPr>
  <p:slideViewPr>
    <p:cSldViewPr snapToGrid="0" snapToObjects="1">
      <p:cViewPr varScale="1">
        <p:scale>
          <a:sx n="138" d="100"/>
          <a:sy n="138" d="100"/>
        </p:scale>
        <p:origin x="57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2860001"/>
            <a:ext cx="576292" cy="57972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723725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7063" r="-4562" b="-7766"/>
          <a:stretch/>
        </p:blipFill>
        <p:spPr>
          <a:xfrm>
            <a:off x="3615775" y="2834640"/>
            <a:ext cx="203911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34766"/>
            <a:ext cx="8229600" cy="85725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563945"/>
            <a:ext cx="3799498" cy="1191695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1755639"/>
            <a:ext cx="3799498" cy="290225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7" y="171450"/>
            <a:ext cx="4240119" cy="2883952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3131933"/>
            <a:ext cx="2057400" cy="1529334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3131933"/>
            <a:ext cx="2057400" cy="1529334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020708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179" y="3015970"/>
            <a:ext cx="1965643" cy="1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67151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280302" cy="273844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502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3102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847726"/>
            <a:ext cx="7772400" cy="3776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95910"/>
            <a:ext cx="9144000" cy="1647591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61802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97534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724" y="3742520"/>
            <a:ext cx="1598055" cy="10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38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121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1259" y="3235296"/>
            <a:ext cx="1831828" cy="1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1"/>
            <a:ext cx="10370676" cy="515130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627" y="3235296"/>
            <a:ext cx="1781284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9144000" cy="515953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486966"/>
            <a:ext cx="4193654" cy="2370534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655" y="3235296"/>
            <a:ext cx="1777228" cy="11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4767264"/>
            <a:ext cx="1397863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4767264"/>
            <a:ext cx="2895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4767264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2166"/>
            <a:ext cx="8229600" cy="85725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lectromagnetic_spectru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lectromagnetic_spectrum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491 – Multispectral Segmentation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11318"/>
            <a:ext cx="6400800" cy="917756"/>
          </a:xfrm>
        </p:spPr>
        <p:txBody>
          <a:bodyPr>
            <a:normAutofit/>
          </a:bodyPr>
          <a:lstStyle/>
          <a:p>
            <a:r>
              <a:rPr lang="en-US" dirty="0"/>
              <a:t>Clay Leach / David Cornett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31" y="203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Multispectral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Segmentation in general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goal – fabric color segmentation (include how this is novel)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work - Summary of references (maybe after our goal)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Camera specs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RGB reconstruction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overview (include RGB of each) - # images, features, sets (talk about features per point per 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space 1 (multispectral responses) – Feature Space 2 (multispectral responses + spatial coordinates)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Ground truth manually (side by side with RGB)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overview – how we determined a good window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full feature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full feature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PCA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PCA RGB vs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??? – visual charts of some type, or at least how we plan on doing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Digital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https://en.wikipedia.org/wiki/Electromagnetic_spectrum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28" y="949430"/>
            <a:ext cx="5762172" cy="34690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282964-932C-4502-992C-6DE688BD32E3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Standard RGB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https://en.wikipedia.org/wiki/Electromagnetic_spectrum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76" y="1008423"/>
            <a:ext cx="5762172" cy="34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 spectrum image</a:t>
            </a:r>
          </a:p>
          <a:p>
            <a:r>
              <a:rPr lang="en-US" dirty="0"/>
              <a:t>Visible spectrum image</a:t>
            </a:r>
          </a:p>
          <a:p>
            <a:r>
              <a:rPr lang="en-US" dirty="0"/>
              <a:t>Typical sampling range for RGB sensors</a:t>
            </a:r>
          </a:p>
          <a:p>
            <a:r>
              <a:rPr lang="en-US" dirty="0"/>
              <a:t>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Heavily used in satellite imaging</a:t>
            </a:r>
          </a:p>
        </p:txBody>
      </p:sp>
    </p:spTree>
    <p:extLst>
      <p:ext uri="{BB962C8B-B14F-4D97-AF65-F5344CB8AC3E}">
        <p14:creationId xmlns:p14="http://schemas.microsoft.com/office/powerpoint/2010/main" val="231785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F7D70A-1DC1-4D9A-AAB1-DEDEB559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C9A1-75B7-4025-9CD6-D3D59DFF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09865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Words>217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ECE 491 – Multispectral Segmentation</vt:lpstr>
      <vt:lpstr>Slide Index</vt:lpstr>
      <vt:lpstr>Standard Digital Imaging</vt:lpstr>
      <vt:lpstr>Multispectral Imaging</vt:lpstr>
      <vt:lpstr>Multispectral Imaging</vt:lpstr>
      <vt:lpstr>Multispectral Segmentation</vt:lpstr>
      <vt:lpstr>References</vt:lpstr>
    </vt:vector>
  </TitlesOfParts>
  <Manager/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subject/>
  <dc:creator>David</dc:creator>
  <cp:keywords/>
  <dc:description/>
  <cp:lastModifiedBy>David</cp:lastModifiedBy>
  <cp:revision>106</cp:revision>
  <dcterms:created xsi:type="dcterms:W3CDTF">2014-12-02T19:58:44Z</dcterms:created>
  <dcterms:modified xsi:type="dcterms:W3CDTF">2019-04-21T18:55:59Z</dcterms:modified>
  <cp:category/>
</cp:coreProperties>
</file>